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6"/>
  </p:notesMasterIdLst>
  <p:sldIdLst>
    <p:sldId id="281" r:id="rId2"/>
    <p:sldId id="282" r:id="rId3"/>
    <p:sldId id="440" r:id="rId4"/>
    <p:sldId id="285" r:id="rId5"/>
    <p:sldId id="411" r:id="rId6"/>
    <p:sldId id="387" r:id="rId7"/>
    <p:sldId id="412" r:id="rId8"/>
    <p:sldId id="389" r:id="rId9"/>
    <p:sldId id="413" r:id="rId10"/>
    <p:sldId id="421" r:id="rId11"/>
    <p:sldId id="423" r:id="rId12"/>
    <p:sldId id="422" r:id="rId13"/>
    <p:sldId id="424" r:id="rId14"/>
    <p:sldId id="425" r:id="rId15"/>
    <p:sldId id="426" r:id="rId16"/>
    <p:sldId id="429" r:id="rId17"/>
    <p:sldId id="430" r:id="rId18"/>
    <p:sldId id="293" r:id="rId19"/>
    <p:sldId id="431" r:id="rId20"/>
    <p:sldId id="432" r:id="rId21"/>
    <p:sldId id="433" r:id="rId22"/>
    <p:sldId id="435" r:id="rId23"/>
    <p:sldId id="257" r:id="rId24"/>
    <p:sldId id="437" r:id="rId25"/>
  </p:sldIdLst>
  <p:sldSz cx="12192000" cy="6858000"/>
  <p:notesSz cx="6858000" cy="9144000"/>
  <p:embeddedFontLst>
    <p:embeddedFont>
      <p:font typeface="等线" panose="02010600030101010101" pitchFamily="2" charset="-122"/>
      <p:regular r:id="rId27"/>
    </p:embeddedFont>
    <p:embeddedFont>
      <p:font typeface="Calibri" panose="020F0502020204030204" pitchFamily="34" charset="0"/>
      <p:regular r:id="rId28"/>
      <p:bold r:id="rId29"/>
      <p:italic r:id="rId30"/>
      <p:boldItalic r:id="rId31"/>
    </p:embeddedFont>
    <p:embeddedFont>
      <p:font typeface="Century Schoolbook" panose="02040604050505020304" pitchFamily="18" charset="0"/>
      <p:regular r:id="rId32"/>
      <p:bold r:id="rId33"/>
      <p:italic r:id="rId34"/>
      <p:boldItalic r:id="rId35"/>
    </p:embeddedFont>
    <p:embeddedFont>
      <p:font typeface="UTM Colossalis" panose="02040603050506020204" pitchFamily="18" charset="0"/>
      <p:regular r:id="rId36"/>
    </p:embeddedFont>
    <p:embeddedFont>
      <p:font typeface="UTM Guanine" panose="02040603050506020204" pitchFamily="18" charset="0"/>
      <p:regular r:id="rId37"/>
    </p:embeddedFont>
    <p:embeddedFont>
      <p:font typeface="UTM Seagull" panose="02040603050506020204" pitchFamily="18" charset="0"/>
      <p:bold r:id="rId38"/>
      <p:boldItalic r:id="rId39"/>
    </p:embeddedFont>
    <p:embeddedFont>
      <p:font typeface="UTM Showcard" panose="02040603050506020204" pitchFamily="18" charset="0"/>
      <p:regular r:id="rId40"/>
    </p:embeddedFont>
    <p:embeddedFont>
      <p:font typeface="UTM Silk Script" panose="02040603050506020204" pitchFamily="18" charset="0"/>
      <p:regular r:id="rId41"/>
    </p:embeddedFont>
    <p:embeddedFont>
      <p:font typeface="UVN Bach Tuyet Nang" panose="02090907080705020403" pitchFamily="18" charset="0"/>
      <p:regular r:id="rId42"/>
      <p: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1A4"/>
    <a:srgbClr val="2F86A6"/>
    <a:srgbClr val="75BCE4"/>
    <a:srgbClr val="F2F013"/>
    <a:srgbClr val="5CB0E1"/>
    <a:srgbClr val="74BBE4"/>
    <a:srgbClr val="2FDD92"/>
    <a:srgbClr val="34BE82"/>
    <a:srgbClr val="B45A00"/>
    <a:srgbClr val="DD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94095" autoAdjust="0"/>
  </p:normalViewPr>
  <p:slideViewPr>
    <p:cSldViewPr snapToGrid="0" snapToObjects="1" showGuides="1">
      <p:cViewPr varScale="1">
        <p:scale>
          <a:sx n="75" d="100"/>
          <a:sy n="75" d="100"/>
        </p:scale>
        <p:origin x="672" y="5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2B203-19BB-48E4-8CCC-3354C733C4FE}" type="datetimeFigureOut">
              <a:rPr lang="zh-CN" altLang="en-US" smtClean="0"/>
              <a:t>2021/11/17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40AF1-85C8-4546-9DAE-DC5ED3E76DC5}" type="slidenum">
              <a:rPr lang="zh-CN" altLang="en-US" smtClean="0"/>
              <a:t>‹#›</a:t>
            </a:fld>
            <a:endParaRPr lang="zh-CN" altLang="en-US"/>
          </a:p>
        </p:txBody>
      </p:sp>
    </p:spTree>
    <p:extLst>
      <p:ext uri="{BB962C8B-B14F-4D97-AF65-F5344CB8AC3E}">
        <p14:creationId xmlns:p14="http://schemas.microsoft.com/office/powerpoint/2010/main" val="151775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1</a:t>
            </a:fld>
            <a:endParaRPr lang="zh-CN" altLang="en-US"/>
          </a:p>
        </p:txBody>
      </p:sp>
    </p:spTree>
    <p:extLst>
      <p:ext uri="{BB962C8B-B14F-4D97-AF65-F5344CB8AC3E}">
        <p14:creationId xmlns:p14="http://schemas.microsoft.com/office/powerpoint/2010/main" val="98254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23</a:t>
            </a:fld>
            <a:endParaRPr lang="zh-CN" altLang="en-US"/>
          </a:p>
        </p:txBody>
      </p:sp>
    </p:spTree>
    <p:extLst>
      <p:ext uri="{BB962C8B-B14F-4D97-AF65-F5344CB8AC3E}">
        <p14:creationId xmlns:p14="http://schemas.microsoft.com/office/powerpoint/2010/main" val="193350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24</a:t>
            </a:fld>
            <a:endParaRPr lang="zh-CN" altLang="en-US"/>
          </a:p>
        </p:txBody>
      </p:sp>
    </p:spTree>
    <p:extLst>
      <p:ext uri="{BB962C8B-B14F-4D97-AF65-F5344CB8AC3E}">
        <p14:creationId xmlns:p14="http://schemas.microsoft.com/office/powerpoint/2010/main" val="11845946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A7D71A-134B-834A-9266-24230571D056}"/>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10" name="图片 9">
            <a:extLst>
              <a:ext uri="{FF2B5EF4-FFF2-40B4-BE49-F238E27FC236}">
                <a16:creationId xmlns:a16="http://schemas.microsoft.com/office/drawing/2014/main" id="{D2644F66-367B-41F1-BC79-89F9B93769AC}"/>
              </a:ext>
            </a:extLst>
          </p:cNvPr>
          <p:cNvPicPr>
            <a:picLocks noChangeAspect="1"/>
          </p:cNvPicPr>
          <p:nvPr userDrawn="1"/>
        </p:nvPicPr>
        <p:blipFill rotWithShape="1">
          <a:blip r:embed="rId3"/>
          <a:srcRect t="50585"/>
          <a:stretch/>
        </p:blipFill>
        <p:spPr>
          <a:xfrm>
            <a:off x="0" y="3469104"/>
            <a:ext cx="12192000" cy="3388573"/>
          </a:xfrm>
          <a:prstGeom prst="rect">
            <a:avLst/>
          </a:prstGeom>
        </p:spPr>
      </p:pic>
      <p:sp>
        <p:nvSpPr>
          <p:cNvPr id="9" name="圆角矩形 8">
            <a:extLst>
              <a:ext uri="{FF2B5EF4-FFF2-40B4-BE49-F238E27FC236}">
                <a16:creationId xmlns:a16="http://schemas.microsoft.com/office/drawing/2014/main" id="{0C34EE1C-2A90-3340-9A6D-6A77962D4624}"/>
              </a:ext>
            </a:extLst>
          </p:cNvPr>
          <p:cNvSpPr/>
          <p:nvPr userDrawn="1"/>
        </p:nvSpPr>
        <p:spPr>
          <a:xfrm>
            <a:off x="2133599" y="1060174"/>
            <a:ext cx="7924800" cy="3498574"/>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9DD49089-FF1D-CA43-BF39-6431FD2103BA}"/>
              </a:ext>
            </a:extLst>
          </p:cNvPr>
          <p:cNvPicPr>
            <a:picLocks noChangeAspect="1"/>
          </p:cNvPicPr>
          <p:nvPr userDrawn="1"/>
        </p:nvPicPr>
        <p:blipFill rotWithShape="1">
          <a:blip r:embed="rId4"/>
          <a:srcRect r="68038"/>
          <a:stretch/>
        </p:blipFill>
        <p:spPr>
          <a:xfrm>
            <a:off x="0" y="0"/>
            <a:ext cx="1643720" cy="6858000"/>
          </a:xfrm>
          <a:prstGeom prst="rect">
            <a:avLst/>
          </a:prstGeom>
        </p:spPr>
      </p:pic>
      <p:pic>
        <p:nvPicPr>
          <p:cNvPr id="13" name="图片 12">
            <a:extLst>
              <a:ext uri="{FF2B5EF4-FFF2-40B4-BE49-F238E27FC236}">
                <a16:creationId xmlns:a16="http://schemas.microsoft.com/office/drawing/2014/main" id="{0CAD9DA9-07F1-CF4F-9B4B-192A77A1CFE2}"/>
              </a:ext>
            </a:extLst>
          </p:cNvPr>
          <p:cNvPicPr>
            <a:picLocks noChangeAspect="1"/>
          </p:cNvPicPr>
          <p:nvPr userDrawn="1"/>
        </p:nvPicPr>
        <p:blipFill rotWithShape="1">
          <a:blip r:embed="rId4"/>
          <a:srcRect l="38415" r="-4383"/>
          <a:stretch/>
        </p:blipFill>
        <p:spPr>
          <a:xfrm>
            <a:off x="8799445" y="0"/>
            <a:ext cx="3392555" cy="6858000"/>
          </a:xfrm>
          <a:prstGeom prst="rect">
            <a:avLst/>
          </a:prstGeom>
        </p:spPr>
      </p:pic>
      <p:pic>
        <p:nvPicPr>
          <p:cNvPr id="11" name="图片 10">
            <a:extLst>
              <a:ext uri="{FF2B5EF4-FFF2-40B4-BE49-F238E27FC236}">
                <a16:creationId xmlns:a16="http://schemas.microsoft.com/office/drawing/2014/main" id="{C5B789FB-5534-0743-B4C9-CCEC9D59FE1E}"/>
              </a:ext>
            </a:extLst>
          </p:cNvPr>
          <p:cNvPicPr>
            <a:picLocks noChangeAspect="1"/>
          </p:cNvPicPr>
          <p:nvPr userDrawn="1"/>
        </p:nvPicPr>
        <p:blipFill rotWithShape="1">
          <a:blip r:embed="rId5"/>
          <a:srcRect l="71646" t="15266" r="5936" b="57439"/>
          <a:stretch/>
        </p:blipFill>
        <p:spPr>
          <a:xfrm>
            <a:off x="10058399" y="1355325"/>
            <a:ext cx="1152940" cy="1871870"/>
          </a:xfrm>
          <a:prstGeom prst="rect">
            <a:avLst/>
          </a:prstGeom>
        </p:spPr>
      </p:pic>
      <p:pic>
        <p:nvPicPr>
          <p:cNvPr id="19" name="图片 18">
            <a:extLst>
              <a:ext uri="{FF2B5EF4-FFF2-40B4-BE49-F238E27FC236}">
                <a16:creationId xmlns:a16="http://schemas.microsoft.com/office/drawing/2014/main" id="{A4DBFCC9-5530-3946-B193-5F901D8B74D7}"/>
              </a:ext>
            </a:extLst>
          </p:cNvPr>
          <p:cNvPicPr>
            <a:picLocks noChangeAspect="1"/>
          </p:cNvPicPr>
          <p:nvPr userDrawn="1"/>
        </p:nvPicPr>
        <p:blipFill rotWithShape="1">
          <a:blip r:embed="rId5"/>
          <a:srcRect l="71646" t="15266" r="5936" b="57439"/>
          <a:stretch/>
        </p:blipFill>
        <p:spPr>
          <a:xfrm rot="12394785">
            <a:off x="735720" y="825238"/>
            <a:ext cx="1152940" cy="1871870"/>
          </a:xfrm>
          <a:prstGeom prst="rect">
            <a:avLst/>
          </a:prstGeom>
        </p:spPr>
      </p:pic>
      <p:grpSp>
        <p:nvGrpSpPr>
          <p:cNvPr id="6" name="组合 5">
            <a:extLst>
              <a:ext uri="{FF2B5EF4-FFF2-40B4-BE49-F238E27FC236}">
                <a16:creationId xmlns:a16="http://schemas.microsoft.com/office/drawing/2014/main" id="{5BDD0084-ECBD-4B22-B5D6-EFA8B6555B59}"/>
              </a:ext>
            </a:extLst>
          </p:cNvPr>
          <p:cNvGrpSpPr/>
          <p:nvPr userDrawn="1"/>
        </p:nvGrpSpPr>
        <p:grpSpPr>
          <a:xfrm>
            <a:off x="1338411" y="155848"/>
            <a:ext cx="2167055" cy="1755046"/>
            <a:chOff x="1505535" y="104580"/>
            <a:chExt cx="2359852" cy="1911188"/>
          </a:xfrm>
        </p:grpSpPr>
        <p:pic>
          <p:nvPicPr>
            <p:cNvPr id="17" name="图片 16">
              <a:extLst>
                <a:ext uri="{FF2B5EF4-FFF2-40B4-BE49-F238E27FC236}">
                  <a16:creationId xmlns:a16="http://schemas.microsoft.com/office/drawing/2014/main" id="{0C7C8AE6-F88B-E14A-A885-6874E37386D2}"/>
                </a:ext>
              </a:extLst>
            </p:cNvPr>
            <p:cNvPicPr>
              <a:picLocks noChangeAspect="1"/>
            </p:cNvPicPr>
            <p:nvPr userDrawn="1"/>
          </p:nvPicPr>
          <p:blipFill rotWithShape="1">
            <a:blip r:embed="rId6"/>
            <a:srcRect r="82451" b="85517"/>
            <a:stretch/>
          </p:blipFill>
          <p:spPr>
            <a:xfrm>
              <a:off x="1505535" y="104580"/>
              <a:ext cx="1736528" cy="1911188"/>
            </a:xfrm>
            <a:prstGeom prst="rect">
              <a:avLst/>
            </a:prstGeom>
          </p:spPr>
        </p:pic>
        <p:pic>
          <p:nvPicPr>
            <p:cNvPr id="25" name="图片 24">
              <a:extLst>
                <a:ext uri="{FF2B5EF4-FFF2-40B4-BE49-F238E27FC236}">
                  <a16:creationId xmlns:a16="http://schemas.microsoft.com/office/drawing/2014/main" id="{59801A98-37E6-9549-8A5B-781DE8D395F1}"/>
                </a:ext>
              </a:extLst>
            </p:cNvPr>
            <p:cNvPicPr>
              <a:picLocks noChangeAspect="1"/>
            </p:cNvPicPr>
            <p:nvPr userDrawn="1"/>
          </p:nvPicPr>
          <p:blipFill rotWithShape="1">
            <a:blip r:embed="rId7"/>
            <a:srcRect l="13408" t="7922" r="73707" b="82166"/>
            <a:stretch/>
          </p:blipFill>
          <p:spPr>
            <a:xfrm rot="1487251">
              <a:off x="2363114" y="452520"/>
              <a:ext cx="1502273" cy="1541147"/>
            </a:xfrm>
            <a:prstGeom prst="rect">
              <a:avLst/>
            </a:prstGeom>
          </p:spPr>
        </p:pic>
      </p:grpSp>
      <p:pic>
        <p:nvPicPr>
          <p:cNvPr id="16" name="图片 15">
            <a:extLst>
              <a:ext uri="{FF2B5EF4-FFF2-40B4-BE49-F238E27FC236}">
                <a16:creationId xmlns:a16="http://schemas.microsoft.com/office/drawing/2014/main" id="{9FCACE78-D4FF-4247-888A-F966A475DA95}"/>
              </a:ext>
            </a:extLst>
          </p:cNvPr>
          <p:cNvPicPr>
            <a:picLocks noChangeAspect="1"/>
          </p:cNvPicPr>
          <p:nvPr userDrawn="1"/>
        </p:nvPicPr>
        <p:blipFill rotWithShape="1">
          <a:blip r:embed="rId6"/>
          <a:srcRect r="82451" b="85517"/>
          <a:stretch/>
        </p:blipFill>
        <p:spPr>
          <a:xfrm rot="2319077">
            <a:off x="9603318" y="2393957"/>
            <a:ext cx="1339621" cy="1474360"/>
          </a:xfrm>
          <a:prstGeom prst="rect">
            <a:avLst/>
          </a:prstGeom>
        </p:spPr>
      </p:pic>
      <p:pic>
        <p:nvPicPr>
          <p:cNvPr id="14" name="图片 13">
            <a:extLst>
              <a:ext uri="{FF2B5EF4-FFF2-40B4-BE49-F238E27FC236}">
                <a16:creationId xmlns:a16="http://schemas.microsoft.com/office/drawing/2014/main" id="{8FEF296B-B82C-4744-9947-9B63BC76FC26}"/>
              </a:ext>
            </a:extLst>
          </p:cNvPr>
          <p:cNvPicPr>
            <a:picLocks noChangeAspect="1"/>
          </p:cNvPicPr>
          <p:nvPr userDrawn="1"/>
        </p:nvPicPr>
        <p:blipFill>
          <a:blip r:embed="rId8"/>
          <a:srcRect/>
          <a:stretch/>
        </p:blipFill>
        <p:spPr>
          <a:xfrm>
            <a:off x="3034581" y="3414229"/>
            <a:ext cx="6122835" cy="3443772"/>
          </a:xfrm>
          <a:prstGeom prst="rect">
            <a:avLst/>
          </a:prstGeom>
        </p:spPr>
      </p:pic>
      <p:pic>
        <p:nvPicPr>
          <p:cNvPr id="4" name="图片 3">
            <a:extLst>
              <a:ext uri="{FF2B5EF4-FFF2-40B4-BE49-F238E27FC236}">
                <a16:creationId xmlns:a16="http://schemas.microsoft.com/office/drawing/2014/main" id="{7D4002EE-5AD6-4CEE-ADC2-174119EE7342}"/>
              </a:ext>
            </a:extLst>
          </p:cNvPr>
          <p:cNvPicPr>
            <a:picLocks noChangeAspect="1"/>
          </p:cNvPicPr>
          <p:nvPr userDrawn="1"/>
        </p:nvPicPr>
        <p:blipFill>
          <a:blip r:embed="rId9"/>
          <a:stretch>
            <a:fillRect/>
          </a:stretch>
        </p:blipFill>
        <p:spPr>
          <a:xfrm>
            <a:off x="1312190" y="2909371"/>
            <a:ext cx="1295655" cy="4001871"/>
          </a:xfrm>
          <a:prstGeom prst="rect">
            <a:avLst/>
          </a:prstGeom>
        </p:spPr>
      </p:pic>
    </p:spTree>
    <p:extLst>
      <p:ext uri="{BB962C8B-B14F-4D97-AF65-F5344CB8AC3E}">
        <p14:creationId xmlns:p14="http://schemas.microsoft.com/office/powerpoint/2010/main" val="83562555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2" name="圆角矩形 6">
            <a:extLst>
              <a:ext uri="{FF2B5EF4-FFF2-40B4-BE49-F238E27FC236}">
                <a16:creationId xmlns:a16="http://schemas.microsoft.com/office/drawing/2014/main" id="{F44B02B0-28D1-4DEE-9C3E-DB5ABA117788}"/>
              </a:ext>
            </a:extLst>
          </p:cNvPr>
          <p:cNvSpPr/>
          <p:nvPr userDrawn="1"/>
        </p:nvSpPr>
        <p:spPr>
          <a:xfrm>
            <a:off x="716605" y="533636"/>
            <a:ext cx="10758792" cy="5797685"/>
          </a:xfrm>
          <a:prstGeom prst="round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60241B5A-EFE9-44C8-A9AD-07B082087619}"/>
              </a:ext>
            </a:extLst>
          </p:cNvPr>
          <p:cNvPicPr>
            <a:picLocks noChangeAspect="1"/>
          </p:cNvPicPr>
          <p:nvPr userDrawn="1"/>
        </p:nvPicPr>
        <p:blipFill rotWithShape="1">
          <a:blip r:embed="rId2"/>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pic>
        <p:nvPicPr>
          <p:cNvPr id="13" name="图片 12">
            <a:extLst>
              <a:ext uri="{FF2B5EF4-FFF2-40B4-BE49-F238E27FC236}">
                <a16:creationId xmlns:a16="http://schemas.microsoft.com/office/drawing/2014/main" id="{F4A75E2F-733F-43A5-9757-1DF965E4045B}"/>
              </a:ext>
            </a:extLst>
          </p:cNvPr>
          <p:cNvPicPr>
            <a:picLocks noChangeAspect="1"/>
          </p:cNvPicPr>
          <p:nvPr userDrawn="1"/>
        </p:nvPicPr>
        <p:blipFill rotWithShape="1">
          <a:blip r:embed="rId3"/>
          <a:srcRect t="50585"/>
          <a:stretch/>
        </p:blipFill>
        <p:spPr>
          <a:xfrm flipH="1">
            <a:off x="0" y="3476384"/>
            <a:ext cx="12192000" cy="3388573"/>
          </a:xfrm>
          <a:prstGeom prst="rect">
            <a:avLst/>
          </a:prstGeom>
        </p:spPr>
      </p:pic>
      <p:pic>
        <p:nvPicPr>
          <p:cNvPr id="7" name="图片 6">
            <a:extLst>
              <a:ext uri="{FF2B5EF4-FFF2-40B4-BE49-F238E27FC236}">
                <a16:creationId xmlns:a16="http://schemas.microsoft.com/office/drawing/2014/main" id="{BC11A4D9-6CC5-4471-B019-193E074A083F}"/>
              </a:ext>
            </a:extLst>
          </p:cNvPr>
          <p:cNvPicPr>
            <a:picLocks noChangeAspect="1"/>
          </p:cNvPicPr>
          <p:nvPr userDrawn="1"/>
        </p:nvPicPr>
        <p:blipFill rotWithShape="1">
          <a:blip r:embed="rId4"/>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EE0BF770-D624-49DD-91FB-53A70AAC95AB}"/>
              </a:ext>
            </a:extLst>
          </p:cNvPr>
          <p:cNvPicPr>
            <a:picLocks noChangeAspect="1"/>
          </p:cNvPicPr>
          <p:nvPr userDrawn="1"/>
        </p:nvPicPr>
        <p:blipFill rotWithShape="1">
          <a:blip r:embed="rId4"/>
          <a:srcRect l="38415" r="-4383"/>
          <a:stretch/>
        </p:blipFill>
        <p:spPr>
          <a:xfrm>
            <a:off x="8799445" y="0"/>
            <a:ext cx="3392555" cy="6858000"/>
          </a:xfrm>
          <a:prstGeom prst="rect">
            <a:avLst/>
          </a:prstGeom>
        </p:spPr>
      </p:pic>
      <p:grpSp>
        <p:nvGrpSpPr>
          <p:cNvPr id="17" name="组合 16">
            <a:extLst>
              <a:ext uri="{FF2B5EF4-FFF2-40B4-BE49-F238E27FC236}">
                <a16:creationId xmlns:a16="http://schemas.microsoft.com/office/drawing/2014/main" id="{1F53E02B-677B-49F9-8C31-DE93D52146B4}"/>
              </a:ext>
            </a:extLst>
          </p:cNvPr>
          <p:cNvGrpSpPr/>
          <p:nvPr userDrawn="1"/>
        </p:nvGrpSpPr>
        <p:grpSpPr>
          <a:xfrm>
            <a:off x="132977" y="32371"/>
            <a:ext cx="2359852" cy="1911188"/>
            <a:chOff x="1505535" y="104580"/>
            <a:chExt cx="2359852" cy="1911188"/>
          </a:xfrm>
        </p:grpSpPr>
        <p:pic>
          <p:nvPicPr>
            <p:cNvPr id="18" name="图片 17">
              <a:extLst>
                <a:ext uri="{FF2B5EF4-FFF2-40B4-BE49-F238E27FC236}">
                  <a16:creationId xmlns:a16="http://schemas.microsoft.com/office/drawing/2014/main" id="{3F3DD04B-3989-42CF-ACED-3AEB5A377454}"/>
                </a:ext>
              </a:extLst>
            </p:cNvPr>
            <p:cNvPicPr>
              <a:picLocks noChangeAspect="1"/>
            </p:cNvPicPr>
            <p:nvPr userDrawn="1"/>
          </p:nvPicPr>
          <p:blipFill rotWithShape="1">
            <a:blip r:embed="rId5"/>
            <a:srcRect r="82451" b="85517"/>
            <a:stretch/>
          </p:blipFill>
          <p:spPr>
            <a:xfrm>
              <a:off x="1505535" y="104580"/>
              <a:ext cx="1736528" cy="1911188"/>
            </a:xfrm>
            <a:prstGeom prst="rect">
              <a:avLst/>
            </a:prstGeom>
          </p:spPr>
        </p:pic>
        <p:pic>
          <p:nvPicPr>
            <p:cNvPr id="19" name="图片 18">
              <a:extLst>
                <a:ext uri="{FF2B5EF4-FFF2-40B4-BE49-F238E27FC236}">
                  <a16:creationId xmlns:a16="http://schemas.microsoft.com/office/drawing/2014/main" id="{86F90870-9CC8-4DE8-AF57-841BFC81675A}"/>
                </a:ext>
              </a:extLst>
            </p:cNvPr>
            <p:cNvPicPr>
              <a:picLocks noChangeAspect="1"/>
            </p:cNvPicPr>
            <p:nvPr userDrawn="1"/>
          </p:nvPicPr>
          <p:blipFill rotWithShape="1">
            <a:blip r:embed="rId6"/>
            <a:srcRect l="13408" t="7922" r="73707" b="82166"/>
            <a:stretch/>
          </p:blipFill>
          <p:spPr>
            <a:xfrm rot="1487251">
              <a:off x="2363114" y="452520"/>
              <a:ext cx="1502273" cy="1541147"/>
            </a:xfrm>
            <a:prstGeom prst="rect">
              <a:avLst/>
            </a:prstGeom>
          </p:spPr>
        </p:pic>
      </p:grpSp>
      <p:pic>
        <p:nvPicPr>
          <p:cNvPr id="11" name="图片 10">
            <a:extLst>
              <a:ext uri="{FF2B5EF4-FFF2-40B4-BE49-F238E27FC236}">
                <a16:creationId xmlns:a16="http://schemas.microsoft.com/office/drawing/2014/main" id="{3943EB94-BA96-4B63-8CEF-B02E9DE513A1}"/>
              </a:ext>
            </a:extLst>
          </p:cNvPr>
          <p:cNvPicPr>
            <a:picLocks noChangeAspect="1"/>
          </p:cNvPicPr>
          <p:nvPr userDrawn="1"/>
        </p:nvPicPr>
        <p:blipFill>
          <a:blip r:embed="rId7"/>
          <a:stretch>
            <a:fillRect/>
          </a:stretch>
        </p:blipFill>
        <p:spPr>
          <a:xfrm>
            <a:off x="212878" y="3799546"/>
            <a:ext cx="1007450" cy="3111696"/>
          </a:xfrm>
          <a:prstGeom prst="rect">
            <a:avLst/>
          </a:prstGeom>
        </p:spPr>
      </p:pic>
    </p:spTree>
    <p:extLst>
      <p:ext uri="{BB962C8B-B14F-4D97-AF65-F5344CB8AC3E}">
        <p14:creationId xmlns:p14="http://schemas.microsoft.com/office/powerpoint/2010/main" val="76364556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7" name="圆角矩形 8">
            <a:extLst>
              <a:ext uri="{FF2B5EF4-FFF2-40B4-BE49-F238E27FC236}">
                <a16:creationId xmlns:a16="http://schemas.microsoft.com/office/drawing/2014/main" id="{CCAC927C-A4EE-4750-A764-E16F5D0CC0C9}"/>
              </a:ext>
            </a:extLst>
          </p:cNvPr>
          <p:cNvSpPr/>
          <p:nvPr userDrawn="1"/>
        </p:nvSpPr>
        <p:spPr>
          <a:xfrm>
            <a:off x="2133599" y="1060174"/>
            <a:ext cx="7924800" cy="3498574"/>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DAD503E7-997B-4CB2-9A30-97D4221675DB}"/>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9" name="图片 8">
            <a:extLst>
              <a:ext uri="{FF2B5EF4-FFF2-40B4-BE49-F238E27FC236}">
                <a16:creationId xmlns:a16="http://schemas.microsoft.com/office/drawing/2014/main" id="{CB970BEF-962C-4BB2-872E-2A17357693F4}"/>
              </a:ext>
            </a:extLst>
          </p:cNvPr>
          <p:cNvPicPr>
            <a:picLocks noChangeAspect="1"/>
          </p:cNvPicPr>
          <p:nvPr userDrawn="1"/>
        </p:nvPicPr>
        <p:blipFill>
          <a:blip r:embed="rId3"/>
          <a:srcRect/>
          <a:stretch/>
        </p:blipFill>
        <p:spPr>
          <a:xfrm>
            <a:off x="2872778" y="3232217"/>
            <a:ext cx="6446441" cy="3625784"/>
          </a:xfrm>
          <a:prstGeom prst="rect">
            <a:avLst/>
          </a:prstGeom>
        </p:spPr>
      </p:pic>
      <p:pic>
        <p:nvPicPr>
          <p:cNvPr id="10" name="图片 9">
            <a:extLst>
              <a:ext uri="{FF2B5EF4-FFF2-40B4-BE49-F238E27FC236}">
                <a16:creationId xmlns:a16="http://schemas.microsoft.com/office/drawing/2014/main" id="{05F13584-2BEB-42C7-A8BD-25B42E55D040}"/>
              </a:ext>
            </a:extLst>
          </p:cNvPr>
          <p:cNvPicPr>
            <a:picLocks noChangeAspect="1"/>
          </p:cNvPicPr>
          <p:nvPr userDrawn="1"/>
        </p:nvPicPr>
        <p:blipFill rotWithShape="1">
          <a:blip r:embed="rId4"/>
          <a:srcRect r="68038"/>
          <a:stretch/>
        </p:blipFill>
        <p:spPr>
          <a:xfrm>
            <a:off x="0" y="0"/>
            <a:ext cx="1643720" cy="6858000"/>
          </a:xfrm>
          <a:prstGeom prst="rect">
            <a:avLst/>
          </a:prstGeom>
        </p:spPr>
      </p:pic>
      <p:pic>
        <p:nvPicPr>
          <p:cNvPr id="11" name="图片 10">
            <a:extLst>
              <a:ext uri="{FF2B5EF4-FFF2-40B4-BE49-F238E27FC236}">
                <a16:creationId xmlns:a16="http://schemas.microsoft.com/office/drawing/2014/main" id="{3CCF7F9C-0157-4BDD-9802-7EA68B0A632C}"/>
              </a:ext>
            </a:extLst>
          </p:cNvPr>
          <p:cNvPicPr>
            <a:picLocks noChangeAspect="1"/>
          </p:cNvPicPr>
          <p:nvPr userDrawn="1"/>
        </p:nvPicPr>
        <p:blipFill rotWithShape="1">
          <a:blip r:embed="rId4"/>
          <a:srcRect l="38415" r="-4383"/>
          <a:stretch/>
        </p:blipFill>
        <p:spPr>
          <a:xfrm>
            <a:off x="8799445" y="0"/>
            <a:ext cx="3392555" cy="6858000"/>
          </a:xfrm>
          <a:prstGeom prst="rect">
            <a:avLst/>
          </a:prstGeom>
        </p:spPr>
      </p:pic>
      <p:pic>
        <p:nvPicPr>
          <p:cNvPr id="12" name="图片 11">
            <a:extLst>
              <a:ext uri="{FF2B5EF4-FFF2-40B4-BE49-F238E27FC236}">
                <a16:creationId xmlns:a16="http://schemas.microsoft.com/office/drawing/2014/main" id="{747122F1-B57C-4040-BDA1-AC6CE133503A}"/>
              </a:ext>
            </a:extLst>
          </p:cNvPr>
          <p:cNvPicPr>
            <a:picLocks noChangeAspect="1"/>
          </p:cNvPicPr>
          <p:nvPr userDrawn="1"/>
        </p:nvPicPr>
        <p:blipFill rotWithShape="1">
          <a:blip r:embed="rId5"/>
          <a:srcRect l="71646" t="15266" r="5936" b="57439"/>
          <a:stretch/>
        </p:blipFill>
        <p:spPr>
          <a:xfrm>
            <a:off x="10058399" y="1355325"/>
            <a:ext cx="1152940" cy="1871870"/>
          </a:xfrm>
          <a:prstGeom prst="rect">
            <a:avLst/>
          </a:prstGeom>
        </p:spPr>
      </p:pic>
      <p:pic>
        <p:nvPicPr>
          <p:cNvPr id="13" name="图片 12">
            <a:extLst>
              <a:ext uri="{FF2B5EF4-FFF2-40B4-BE49-F238E27FC236}">
                <a16:creationId xmlns:a16="http://schemas.microsoft.com/office/drawing/2014/main" id="{F733AB50-70D8-4F9C-85D0-E452AFEAA4B7}"/>
              </a:ext>
            </a:extLst>
          </p:cNvPr>
          <p:cNvPicPr>
            <a:picLocks noChangeAspect="1"/>
          </p:cNvPicPr>
          <p:nvPr userDrawn="1"/>
        </p:nvPicPr>
        <p:blipFill rotWithShape="1">
          <a:blip r:embed="rId5"/>
          <a:srcRect l="71646" t="15266" r="5936" b="57439"/>
          <a:stretch/>
        </p:blipFill>
        <p:spPr>
          <a:xfrm rot="12394785">
            <a:off x="735720" y="825238"/>
            <a:ext cx="1152940" cy="1871870"/>
          </a:xfrm>
          <a:prstGeom prst="rect">
            <a:avLst/>
          </a:prstGeom>
        </p:spPr>
      </p:pic>
      <p:pic>
        <p:nvPicPr>
          <p:cNvPr id="14" name="图片 13">
            <a:extLst>
              <a:ext uri="{FF2B5EF4-FFF2-40B4-BE49-F238E27FC236}">
                <a16:creationId xmlns:a16="http://schemas.microsoft.com/office/drawing/2014/main" id="{FBABBD6B-5354-4FC8-8145-6B02E424D8D7}"/>
              </a:ext>
            </a:extLst>
          </p:cNvPr>
          <p:cNvPicPr>
            <a:picLocks noChangeAspect="1"/>
          </p:cNvPicPr>
          <p:nvPr userDrawn="1"/>
        </p:nvPicPr>
        <p:blipFill rotWithShape="1">
          <a:blip r:embed="rId6"/>
          <a:srcRect r="82451" b="85517"/>
          <a:stretch/>
        </p:blipFill>
        <p:spPr>
          <a:xfrm>
            <a:off x="1505535" y="104580"/>
            <a:ext cx="1736528" cy="1911188"/>
          </a:xfrm>
          <a:prstGeom prst="rect">
            <a:avLst/>
          </a:prstGeom>
        </p:spPr>
      </p:pic>
      <p:pic>
        <p:nvPicPr>
          <p:cNvPr id="15" name="图片 14">
            <a:extLst>
              <a:ext uri="{FF2B5EF4-FFF2-40B4-BE49-F238E27FC236}">
                <a16:creationId xmlns:a16="http://schemas.microsoft.com/office/drawing/2014/main" id="{C755AFA6-43F3-4BD4-B39E-313ACFC9BBAD}"/>
              </a:ext>
            </a:extLst>
          </p:cNvPr>
          <p:cNvPicPr>
            <a:picLocks noChangeAspect="1"/>
          </p:cNvPicPr>
          <p:nvPr userDrawn="1"/>
        </p:nvPicPr>
        <p:blipFill rotWithShape="1">
          <a:blip r:embed="rId7"/>
          <a:srcRect l="13408" t="7922" r="73707" b="82166"/>
          <a:stretch/>
        </p:blipFill>
        <p:spPr>
          <a:xfrm rot="1487251">
            <a:off x="2363114" y="452520"/>
            <a:ext cx="1502273" cy="1541147"/>
          </a:xfrm>
          <a:prstGeom prst="rect">
            <a:avLst/>
          </a:prstGeom>
        </p:spPr>
      </p:pic>
      <p:pic>
        <p:nvPicPr>
          <p:cNvPr id="17" name="图片 16">
            <a:extLst>
              <a:ext uri="{FF2B5EF4-FFF2-40B4-BE49-F238E27FC236}">
                <a16:creationId xmlns:a16="http://schemas.microsoft.com/office/drawing/2014/main" id="{F631B394-4044-4D5F-B05F-F918BC5EF0AB}"/>
              </a:ext>
            </a:extLst>
          </p:cNvPr>
          <p:cNvPicPr>
            <a:picLocks noChangeAspect="1"/>
          </p:cNvPicPr>
          <p:nvPr userDrawn="1"/>
        </p:nvPicPr>
        <p:blipFill rotWithShape="1">
          <a:blip r:embed="rId6"/>
          <a:srcRect r="82451" b="85517"/>
          <a:stretch/>
        </p:blipFill>
        <p:spPr>
          <a:xfrm rot="2319077">
            <a:off x="9603318" y="2393957"/>
            <a:ext cx="1339621" cy="1474360"/>
          </a:xfrm>
          <a:prstGeom prst="rect">
            <a:avLst/>
          </a:prstGeom>
        </p:spPr>
      </p:pic>
      <p:pic>
        <p:nvPicPr>
          <p:cNvPr id="18" name="图片 17">
            <a:extLst>
              <a:ext uri="{FF2B5EF4-FFF2-40B4-BE49-F238E27FC236}">
                <a16:creationId xmlns:a16="http://schemas.microsoft.com/office/drawing/2014/main" id="{1B6D5171-CE91-48AC-950E-F954F4D88E25}"/>
              </a:ext>
            </a:extLst>
          </p:cNvPr>
          <p:cNvPicPr>
            <a:picLocks noChangeAspect="1"/>
          </p:cNvPicPr>
          <p:nvPr userDrawn="1"/>
        </p:nvPicPr>
        <p:blipFill>
          <a:blip r:embed="rId8"/>
          <a:stretch>
            <a:fillRect/>
          </a:stretch>
        </p:blipFill>
        <p:spPr>
          <a:xfrm>
            <a:off x="1312190" y="2909371"/>
            <a:ext cx="1295655" cy="4001871"/>
          </a:xfrm>
          <a:prstGeom prst="rect">
            <a:avLst/>
          </a:prstGeom>
        </p:spPr>
      </p:pic>
      <p:pic>
        <p:nvPicPr>
          <p:cNvPr id="19" name="图片 18">
            <a:extLst>
              <a:ext uri="{FF2B5EF4-FFF2-40B4-BE49-F238E27FC236}">
                <a16:creationId xmlns:a16="http://schemas.microsoft.com/office/drawing/2014/main" id="{5D4751FA-871B-405F-968F-4078FBC8C394}"/>
              </a:ext>
            </a:extLst>
          </p:cNvPr>
          <p:cNvPicPr>
            <a:picLocks noChangeAspect="1"/>
          </p:cNvPicPr>
          <p:nvPr userDrawn="1"/>
        </p:nvPicPr>
        <p:blipFill rotWithShape="1">
          <a:blip r:embed="rId9"/>
          <a:srcRect t="50585"/>
          <a:stretch/>
        </p:blipFill>
        <p:spPr>
          <a:xfrm>
            <a:off x="0" y="3469104"/>
            <a:ext cx="12192000" cy="3388573"/>
          </a:xfrm>
          <a:prstGeom prst="rect">
            <a:avLst/>
          </a:prstGeom>
        </p:spPr>
      </p:pic>
    </p:spTree>
    <p:extLst>
      <p:ext uri="{BB962C8B-B14F-4D97-AF65-F5344CB8AC3E}">
        <p14:creationId xmlns:p14="http://schemas.microsoft.com/office/powerpoint/2010/main" val="161997751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374EB71-031D-43A0-B870-E283BC2C9C6C}"/>
              </a:ext>
            </a:extLst>
          </p:cNvPr>
          <p:cNvPicPr>
            <a:picLocks noChangeAspect="1"/>
          </p:cNvPicPr>
          <p:nvPr userDrawn="1"/>
        </p:nvPicPr>
        <p:blipFill rotWithShape="1">
          <a:blip r:embed="rId2"/>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pic>
        <p:nvPicPr>
          <p:cNvPr id="7" name="图片 6">
            <a:extLst>
              <a:ext uri="{FF2B5EF4-FFF2-40B4-BE49-F238E27FC236}">
                <a16:creationId xmlns:a16="http://schemas.microsoft.com/office/drawing/2014/main" id="{2690FFB5-CB31-4412-B0B7-38BE34327CF9}"/>
              </a:ext>
            </a:extLst>
          </p:cNvPr>
          <p:cNvPicPr>
            <a:picLocks noChangeAspect="1"/>
          </p:cNvPicPr>
          <p:nvPr userDrawn="1"/>
        </p:nvPicPr>
        <p:blipFill rotWithShape="1">
          <a:blip r:embed="rId3"/>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0C296D60-676F-4A32-B009-6FD07B59FEA7}"/>
              </a:ext>
            </a:extLst>
          </p:cNvPr>
          <p:cNvPicPr>
            <a:picLocks noChangeAspect="1"/>
          </p:cNvPicPr>
          <p:nvPr userDrawn="1"/>
        </p:nvPicPr>
        <p:blipFill rotWithShape="1">
          <a:blip r:embed="rId3"/>
          <a:srcRect l="38415" r="-4383"/>
          <a:stretch/>
        </p:blipFill>
        <p:spPr>
          <a:xfrm>
            <a:off x="8799445" y="0"/>
            <a:ext cx="3392555" cy="6858000"/>
          </a:xfrm>
          <a:prstGeom prst="rect">
            <a:avLst/>
          </a:prstGeom>
        </p:spPr>
      </p:pic>
      <p:sp>
        <p:nvSpPr>
          <p:cNvPr id="9" name="圆角矩形 6">
            <a:extLst>
              <a:ext uri="{FF2B5EF4-FFF2-40B4-BE49-F238E27FC236}">
                <a16:creationId xmlns:a16="http://schemas.microsoft.com/office/drawing/2014/main" id="{566E82B8-0C60-4897-8294-F5AA26C07B6E}"/>
              </a:ext>
            </a:extLst>
          </p:cNvPr>
          <p:cNvSpPr/>
          <p:nvPr userDrawn="1"/>
        </p:nvSpPr>
        <p:spPr>
          <a:xfrm>
            <a:off x="716605" y="533636"/>
            <a:ext cx="10758792" cy="5797685"/>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 name="组合 14">
            <a:extLst>
              <a:ext uri="{FF2B5EF4-FFF2-40B4-BE49-F238E27FC236}">
                <a16:creationId xmlns:a16="http://schemas.microsoft.com/office/drawing/2014/main" id="{842D8559-AB1B-41DC-9810-A80CC535DD07}"/>
              </a:ext>
            </a:extLst>
          </p:cNvPr>
          <p:cNvGrpSpPr/>
          <p:nvPr userDrawn="1"/>
        </p:nvGrpSpPr>
        <p:grpSpPr>
          <a:xfrm>
            <a:off x="132977" y="32371"/>
            <a:ext cx="2359852" cy="1911188"/>
            <a:chOff x="1505535" y="104580"/>
            <a:chExt cx="2359852" cy="1911188"/>
          </a:xfrm>
        </p:grpSpPr>
        <p:pic>
          <p:nvPicPr>
            <p:cNvPr id="16" name="图片 15">
              <a:extLst>
                <a:ext uri="{FF2B5EF4-FFF2-40B4-BE49-F238E27FC236}">
                  <a16:creationId xmlns:a16="http://schemas.microsoft.com/office/drawing/2014/main" id="{0FC946E6-3286-4C5E-9FCE-73BF770DA69F}"/>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7" name="图片 16">
              <a:extLst>
                <a:ext uri="{FF2B5EF4-FFF2-40B4-BE49-F238E27FC236}">
                  <a16:creationId xmlns:a16="http://schemas.microsoft.com/office/drawing/2014/main" id="{C3826EA3-4D57-4A6E-8E9D-C576824D5935}"/>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1" name="图片 10">
            <a:extLst>
              <a:ext uri="{FF2B5EF4-FFF2-40B4-BE49-F238E27FC236}">
                <a16:creationId xmlns:a16="http://schemas.microsoft.com/office/drawing/2014/main" id="{E480D6F3-6228-4302-9B16-00049A8B625B}"/>
              </a:ext>
            </a:extLst>
          </p:cNvPr>
          <p:cNvPicPr>
            <a:picLocks noChangeAspect="1"/>
          </p:cNvPicPr>
          <p:nvPr userDrawn="1"/>
        </p:nvPicPr>
        <p:blipFill rotWithShape="1">
          <a:blip r:embed="rId6"/>
          <a:srcRect t="50585"/>
          <a:stretch/>
        </p:blipFill>
        <p:spPr>
          <a:xfrm>
            <a:off x="0" y="3469104"/>
            <a:ext cx="12192000" cy="3388573"/>
          </a:xfrm>
          <a:prstGeom prst="rect">
            <a:avLst/>
          </a:prstGeom>
        </p:spPr>
      </p:pic>
    </p:spTree>
    <p:extLst>
      <p:ext uri="{BB962C8B-B14F-4D97-AF65-F5344CB8AC3E}">
        <p14:creationId xmlns:p14="http://schemas.microsoft.com/office/powerpoint/2010/main" val="392903363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F88A095-6A88-40A1-AC22-DA0DCF287048}"/>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7" name="图片 6">
            <a:extLst>
              <a:ext uri="{FF2B5EF4-FFF2-40B4-BE49-F238E27FC236}">
                <a16:creationId xmlns:a16="http://schemas.microsoft.com/office/drawing/2014/main" id="{AB2FF811-4369-48F5-8A02-B99CA04612D9}"/>
              </a:ext>
            </a:extLst>
          </p:cNvPr>
          <p:cNvPicPr>
            <a:picLocks noChangeAspect="1"/>
          </p:cNvPicPr>
          <p:nvPr userDrawn="1"/>
        </p:nvPicPr>
        <p:blipFill rotWithShape="1">
          <a:blip r:embed="rId3"/>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F1EAA6D0-A711-47E1-9007-53713BE19768}"/>
              </a:ext>
            </a:extLst>
          </p:cNvPr>
          <p:cNvPicPr>
            <a:picLocks noChangeAspect="1"/>
          </p:cNvPicPr>
          <p:nvPr userDrawn="1"/>
        </p:nvPicPr>
        <p:blipFill rotWithShape="1">
          <a:blip r:embed="rId3"/>
          <a:srcRect l="38415" r="-4383"/>
          <a:stretch/>
        </p:blipFill>
        <p:spPr>
          <a:xfrm>
            <a:off x="8799445" y="0"/>
            <a:ext cx="3392555" cy="6858000"/>
          </a:xfrm>
          <a:prstGeom prst="rect">
            <a:avLst/>
          </a:prstGeom>
        </p:spPr>
      </p:pic>
      <p:sp>
        <p:nvSpPr>
          <p:cNvPr id="10" name="圆角矩形 9">
            <a:extLst>
              <a:ext uri="{FF2B5EF4-FFF2-40B4-BE49-F238E27FC236}">
                <a16:creationId xmlns:a16="http://schemas.microsoft.com/office/drawing/2014/main" id="{6822C1FE-4CAA-924C-801F-9691AFFA5783}"/>
              </a:ext>
            </a:extLst>
          </p:cNvPr>
          <p:cNvSpPr/>
          <p:nvPr userDrawn="1"/>
        </p:nvSpPr>
        <p:spPr>
          <a:xfrm>
            <a:off x="4513624" y="924340"/>
            <a:ext cx="7295745" cy="4014028"/>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 name="组合 1">
            <a:extLst>
              <a:ext uri="{FF2B5EF4-FFF2-40B4-BE49-F238E27FC236}">
                <a16:creationId xmlns:a16="http://schemas.microsoft.com/office/drawing/2014/main" id="{5C674F19-D888-4220-A827-8E70EE41503E}"/>
              </a:ext>
            </a:extLst>
          </p:cNvPr>
          <p:cNvGrpSpPr/>
          <p:nvPr userDrawn="1"/>
        </p:nvGrpSpPr>
        <p:grpSpPr>
          <a:xfrm>
            <a:off x="3013024" y="267955"/>
            <a:ext cx="2359852" cy="1911188"/>
            <a:chOff x="1505535" y="104580"/>
            <a:chExt cx="2359852" cy="1911188"/>
          </a:xfrm>
        </p:grpSpPr>
        <p:pic>
          <p:nvPicPr>
            <p:cNvPr id="17" name="图片 16">
              <a:extLst>
                <a:ext uri="{FF2B5EF4-FFF2-40B4-BE49-F238E27FC236}">
                  <a16:creationId xmlns:a16="http://schemas.microsoft.com/office/drawing/2014/main" id="{572B8865-A94B-4DA6-A1BF-6AA8A3430984}"/>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8" name="图片 17">
              <a:extLst>
                <a:ext uri="{FF2B5EF4-FFF2-40B4-BE49-F238E27FC236}">
                  <a16:creationId xmlns:a16="http://schemas.microsoft.com/office/drawing/2014/main" id="{973B7601-F812-4BCE-854F-183BAB7C26FD}"/>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2" name="图片 11">
            <a:extLst>
              <a:ext uri="{FF2B5EF4-FFF2-40B4-BE49-F238E27FC236}">
                <a16:creationId xmlns:a16="http://schemas.microsoft.com/office/drawing/2014/main" id="{E97827C4-E248-4215-9D0C-5460BF8C6353}"/>
              </a:ext>
            </a:extLst>
          </p:cNvPr>
          <p:cNvPicPr>
            <a:picLocks noChangeAspect="1"/>
          </p:cNvPicPr>
          <p:nvPr userDrawn="1"/>
        </p:nvPicPr>
        <p:blipFill rotWithShape="1">
          <a:blip r:embed="rId6"/>
          <a:srcRect t="50585"/>
          <a:stretch/>
        </p:blipFill>
        <p:spPr>
          <a:xfrm>
            <a:off x="0" y="3469104"/>
            <a:ext cx="12192000" cy="3388573"/>
          </a:xfrm>
          <a:prstGeom prst="rect">
            <a:avLst/>
          </a:prstGeom>
        </p:spPr>
      </p:pic>
      <p:pic>
        <p:nvPicPr>
          <p:cNvPr id="4" name="图片 3" descr="图片包含 物体&#10;&#10;描述已自动生成">
            <a:extLst>
              <a:ext uri="{FF2B5EF4-FFF2-40B4-BE49-F238E27FC236}">
                <a16:creationId xmlns:a16="http://schemas.microsoft.com/office/drawing/2014/main" id="{B1903709-D3C4-43F0-BCC4-58546A6D000C}"/>
              </a:ext>
            </a:extLst>
          </p:cNvPr>
          <p:cNvPicPr>
            <a:picLocks noChangeAspect="1"/>
          </p:cNvPicPr>
          <p:nvPr userDrawn="1"/>
        </p:nvPicPr>
        <p:blipFill>
          <a:blip r:embed="rId7"/>
          <a:stretch>
            <a:fillRect/>
          </a:stretch>
        </p:blipFill>
        <p:spPr>
          <a:xfrm rot="20528733">
            <a:off x="10916041" y="3952094"/>
            <a:ext cx="1456844" cy="2970650"/>
          </a:xfrm>
          <a:prstGeom prst="rect">
            <a:avLst/>
          </a:prstGeom>
        </p:spPr>
      </p:pic>
      <p:sp>
        <p:nvSpPr>
          <p:cNvPr id="15" name="椭圆 14">
            <a:extLst>
              <a:ext uri="{FF2B5EF4-FFF2-40B4-BE49-F238E27FC236}">
                <a16:creationId xmlns:a16="http://schemas.microsoft.com/office/drawing/2014/main" id="{1BB8119C-A368-4AA7-99BD-200483692589}"/>
              </a:ext>
            </a:extLst>
          </p:cNvPr>
          <p:cNvSpPr/>
          <p:nvPr userDrawn="1"/>
        </p:nvSpPr>
        <p:spPr>
          <a:xfrm>
            <a:off x="1004341" y="1656707"/>
            <a:ext cx="2559927" cy="2559927"/>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a:extLst>
              <a:ext uri="{FF2B5EF4-FFF2-40B4-BE49-F238E27FC236}">
                <a16:creationId xmlns:a16="http://schemas.microsoft.com/office/drawing/2014/main" id="{89C27671-80DD-4266-A14D-AA478EBC7BEB}"/>
              </a:ext>
            </a:extLst>
          </p:cNvPr>
          <p:cNvPicPr>
            <a:picLocks noChangeAspect="1"/>
          </p:cNvPicPr>
          <p:nvPr userDrawn="1"/>
        </p:nvPicPr>
        <p:blipFill>
          <a:blip r:embed="rId8"/>
          <a:srcRect/>
          <a:stretch/>
        </p:blipFill>
        <p:spPr>
          <a:xfrm flipH="1">
            <a:off x="-209864" y="4056595"/>
            <a:ext cx="4980743" cy="2801406"/>
          </a:xfrm>
          <a:prstGeom prst="rect">
            <a:avLst/>
          </a:prstGeom>
        </p:spPr>
      </p:pic>
    </p:spTree>
    <p:extLst>
      <p:ext uri="{BB962C8B-B14F-4D97-AF65-F5344CB8AC3E}">
        <p14:creationId xmlns:p14="http://schemas.microsoft.com/office/powerpoint/2010/main" val="315865643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F88A095-6A88-40A1-AC22-DA0DCF287048}"/>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7" name="图片 6">
            <a:extLst>
              <a:ext uri="{FF2B5EF4-FFF2-40B4-BE49-F238E27FC236}">
                <a16:creationId xmlns:a16="http://schemas.microsoft.com/office/drawing/2014/main" id="{AB2FF811-4369-48F5-8A02-B99CA04612D9}"/>
              </a:ext>
            </a:extLst>
          </p:cNvPr>
          <p:cNvPicPr>
            <a:picLocks noChangeAspect="1"/>
          </p:cNvPicPr>
          <p:nvPr userDrawn="1"/>
        </p:nvPicPr>
        <p:blipFill rotWithShape="1">
          <a:blip r:embed="rId3"/>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F1EAA6D0-A711-47E1-9007-53713BE19768}"/>
              </a:ext>
            </a:extLst>
          </p:cNvPr>
          <p:cNvPicPr>
            <a:picLocks noChangeAspect="1"/>
          </p:cNvPicPr>
          <p:nvPr userDrawn="1"/>
        </p:nvPicPr>
        <p:blipFill rotWithShape="1">
          <a:blip r:embed="rId3"/>
          <a:srcRect l="38415" r="-4383"/>
          <a:stretch/>
        </p:blipFill>
        <p:spPr>
          <a:xfrm>
            <a:off x="8799445" y="0"/>
            <a:ext cx="3392555" cy="6858000"/>
          </a:xfrm>
          <a:prstGeom prst="rect">
            <a:avLst/>
          </a:prstGeom>
        </p:spPr>
      </p:pic>
      <p:sp>
        <p:nvSpPr>
          <p:cNvPr id="10" name="圆角矩形 9">
            <a:extLst>
              <a:ext uri="{FF2B5EF4-FFF2-40B4-BE49-F238E27FC236}">
                <a16:creationId xmlns:a16="http://schemas.microsoft.com/office/drawing/2014/main" id="{6822C1FE-4CAA-924C-801F-9691AFFA5783}"/>
              </a:ext>
            </a:extLst>
          </p:cNvPr>
          <p:cNvSpPr/>
          <p:nvPr userDrawn="1"/>
        </p:nvSpPr>
        <p:spPr>
          <a:xfrm>
            <a:off x="4513624" y="944217"/>
            <a:ext cx="7295745" cy="3994150"/>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 name="组合 1">
            <a:extLst>
              <a:ext uri="{FF2B5EF4-FFF2-40B4-BE49-F238E27FC236}">
                <a16:creationId xmlns:a16="http://schemas.microsoft.com/office/drawing/2014/main" id="{5C674F19-D888-4220-A827-8E70EE41503E}"/>
              </a:ext>
            </a:extLst>
          </p:cNvPr>
          <p:cNvGrpSpPr/>
          <p:nvPr userDrawn="1"/>
        </p:nvGrpSpPr>
        <p:grpSpPr>
          <a:xfrm>
            <a:off x="3013024" y="267955"/>
            <a:ext cx="2359852" cy="1911188"/>
            <a:chOff x="1505535" y="104580"/>
            <a:chExt cx="2359852" cy="1911188"/>
          </a:xfrm>
        </p:grpSpPr>
        <p:pic>
          <p:nvPicPr>
            <p:cNvPr id="17" name="图片 16">
              <a:extLst>
                <a:ext uri="{FF2B5EF4-FFF2-40B4-BE49-F238E27FC236}">
                  <a16:creationId xmlns:a16="http://schemas.microsoft.com/office/drawing/2014/main" id="{572B8865-A94B-4DA6-A1BF-6AA8A3430984}"/>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8" name="图片 17">
              <a:extLst>
                <a:ext uri="{FF2B5EF4-FFF2-40B4-BE49-F238E27FC236}">
                  <a16:creationId xmlns:a16="http://schemas.microsoft.com/office/drawing/2014/main" id="{973B7601-F812-4BCE-854F-183BAB7C26FD}"/>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2" name="图片 11">
            <a:extLst>
              <a:ext uri="{FF2B5EF4-FFF2-40B4-BE49-F238E27FC236}">
                <a16:creationId xmlns:a16="http://schemas.microsoft.com/office/drawing/2014/main" id="{E97827C4-E248-4215-9D0C-5460BF8C6353}"/>
              </a:ext>
            </a:extLst>
          </p:cNvPr>
          <p:cNvPicPr>
            <a:picLocks noChangeAspect="1"/>
          </p:cNvPicPr>
          <p:nvPr userDrawn="1"/>
        </p:nvPicPr>
        <p:blipFill rotWithShape="1">
          <a:blip r:embed="rId6"/>
          <a:srcRect t="50585"/>
          <a:stretch/>
        </p:blipFill>
        <p:spPr>
          <a:xfrm>
            <a:off x="0" y="3469104"/>
            <a:ext cx="12192000" cy="3388573"/>
          </a:xfrm>
          <a:prstGeom prst="rect">
            <a:avLst/>
          </a:prstGeom>
        </p:spPr>
      </p:pic>
      <p:pic>
        <p:nvPicPr>
          <p:cNvPr id="4" name="图片 3" descr="图片包含 物体&#10;&#10;描述已自动生成">
            <a:extLst>
              <a:ext uri="{FF2B5EF4-FFF2-40B4-BE49-F238E27FC236}">
                <a16:creationId xmlns:a16="http://schemas.microsoft.com/office/drawing/2014/main" id="{B1903709-D3C4-43F0-BCC4-58546A6D000C}"/>
              </a:ext>
            </a:extLst>
          </p:cNvPr>
          <p:cNvPicPr>
            <a:picLocks noChangeAspect="1"/>
          </p:cNvPicPr>
          <p:nvPr userDrawn="1"/>
        </p:nvPicPr>
        <p:blipFill>
          <a:blip r:embed="rId7"/>
          <a:stretch>
            <a:fillRect/>
          </a:stretch>
        </p:blipFill>
        <p:spPr>
          <a:xfrm rot="20528733">
            <a:off x="10824773" y="3823892"/>
            <a:ext cx="1500918" cy="3060520"/>
          </a:xfrm>
          <a:prstGeom prst="rect">
            <a:avLst/>
          </a:prstGeom>
        </p:spPr>
      </p:pic>
      <p:sp>
        <p:nvSpPr>
          <p:cNvPr id="15" name="椭圆 14">
            <a:extLst>
              <a:ext uri="{FF2B5EF4-FFF2-40B4-BE49-F238E27FC236}">
                <a16:creationId xmlns:a16="http://schemas.microsoft.com/office/drawing/2014/main" id="{1BB8119C-A368-4AA7-99BD-200483692589}"/>
              </a:ext>
            </a:extLst>
          </p:cNvPr>
          <p:cNvSpPr/>
          <p:nvPr userDrawn="1"/>
        </p:nvSpPr>
        <p:spPr>
          <a:xfrm>
            <a:off x="1004341" y="1656707"/>
            <a:ext cx="2559927" cy="2559927"/>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a:extLst>
              <a:ext uri="{FF2B5EF4-FFF2-40B4-BE49-F238E27FC236}">
                <a16:creationId xmlns:a16="http://schemas.microsoft.com/office/drawing/2014/main" id="{89C27671-80DD-4266-A14D-AA478EBC7BEB}"/>
              </a:ext>
            </a:extLst>
          </p:cNvPr>
          <p:cNvPicPr>
            <a:picLocks noChangeAspect="1"/>
          </p:cNvPicPr>
          <p:nvPr userDrawn="1"/>
        </p:nvPicPr>
        <p:blipFill>
          <a:blip r:embed="rId8"/>
          <a:srcRect/>
          <a:stretch/>
        </p:blipFill>
        <p:spPr>
          <a:xfrm flipH="1">
            <a:off x="-209864" y="4056595"/>
            <a:ext cx="4980743" cy="2801406"/>
          </a:xfrm>
          <a:prstGeom prst="rect">
            <a:avLst/>
          </a:prstGeom>
        </p:spPr>
      </p:pic>
    </p:spTree>
    <p:extLst>
      <p:ext uri="{BB962C8B-B14F-4D97-AF65-F5344CB8AC3E}">
        <p14:creationId xmlns:p14="http://schemas.microsoft.com/office/powerpoint/2010/main" val="66733162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9"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7"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sp>
        <p:nvSpPr>
          <p:cNvPr id="20" name="椭圆 19">
            <a:extLst>
              <a:ext uri="{FF2B5EF4-FFF2-40B4-BE49-F238E27FC236}">
                <a16:creationId xmlns:a16="http://schemas.microsoft.com/office/drawing/2014/main" id="{5ABDE630-E80D-1C4C-AECB-6365B6C3BCD9}"/>
              </a:ext>
            </a:extLst>
          </p:cNvPr>
          <p:cNvSpPr/>
          <p:nvPr userDrawn="1"/>
        </p:nvSpPr>
        <p:spPr>
          <a:xfrm>
            <a:off x="3787302" y="518806"/>
            <a:ext cx="4617398" cy="4617398"/>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11"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24"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5"/>
          <a:srcRect l="13408" t="7922" r="73707" b="82166"/>
          <a:stretch/>
        </p:blipFill>
        <p:spPr>
          <a:xfrm>
            <a:off x="2974503" y="221823"/>
            <a:ext cx="1230854" cy="1262705"/>
          </a:xfrm>
          <a:prstGeom prst="rect">
            <a:avLst/>
          </a:prstGeom>
        </p:spPr>
      </p:pic>
      <p:pic>
        <p:nvPicPr>
          <p:cNvPr id="25" name="图片 24">
            <a:extLst>
              <a:ext uri="{FF2B5EF4-FFF2-40B4-BE49-F238E27FC236}">
                <a16:creationId xmlns:a16="http://schemas.microsoft.com/office/drawing/2014/main" id="{C9E3DCFE-610A-4F50-8402-FD56303CC7CB}"/>
              </a:ext>
            </a:extLst>
          </p:cNvPr>
          <p:cNvPicPr>
            <a:picLocks noChangeAspect="1"/>
          </p:cNvPicPr>
          <p:nvPr userDrawn="1"/>
        </p:nvPicPr>
        <p:blipFill rotWithShape="1">
          <a:blip r:embed="rId6"/>
          <a:srcRect r="82451" b="85517"/>
          <a:stretch/>
        </p:blipFill>
        <p:spPr>
          <a:xfrm rot="2319077">
            <a:off x="8372776" y="1243122"/>
            <a:ext cx="845987" cy="931076"/>
          </a:xfrm>
          <a:prstGeom prst="rect">
            <a:avLst/>
          </a:prstGeom>
        </p:spPr>
      </p:pic>
      <p:pic>
        <p:nvPicPr>
          <p:cNvPr id="17" name="图片 16">
            <a:extLst>
              <a:ext uri="{FF2B5EF4-FFF2-40B4-BE49-F238E27FC236}">
                <a16:creationId xmlns:a16="http://schemas.microsoft.com/office/drawing/2014/main" id="{8FFD6883-297C-4169-A265-87C251058078}"/>
              </a:ext>
            </a:extLst>
          </p:cNvPr>
          <p:cNvPicPr>
            <a:picLocks noChangeAspect="1"/>
          </p:cNvPicPr>
          <p:nvPr userDrawn="1"/>
        </p:nvPicPr>
        <p:blipFill>
          <a:blip r:embed="rId7"/>
          <a:srcRect/>
          <a:stretch/>
        </p:blipFill>
        <p:spPr>
          <a:xfrm flipH="1">
            <a:off x="-434715" y="3466413"/>
            <a:ext cx="6030054" cy="3391588"/>
          </a:xfrm>
          <a:prstGeom prst="rect">
            <a:avLst/>
          </a:prstGeom>
        </p:spPr>
      </p:pic>
      <p:pic>
        <p:nvPicPr>
          <p:cNvPr id="18"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8"/>
          <a:srcRect t="50585"/>
          <a:stretch/>
        </p:blipFill>
        <p:spPr>
          <a:xfrm>
            <a:off x="0" y="3469104"/>
            <a:ext cx="12192000" cy="3388573"/>
          </a:xfrm>
          <a:prstGeom prst="rect">
            <a:avLst/>
          </a:prstGeom>
        </p:spPr>
      </p:pic>
      <p:pic>
        <p:nvPicPr>
          <p:cNvPr id="23" name="图片 22">
            <a:extLst>
              <a:ext uri="{FF2B5EF4-FFF2-40B4-BE49-F238E27FC236}">
                <a16:creationId xmlns:a16="http://schemas.microsoft.com/office/drawing/2014/main" id="{98A4AA79-3A2C-4B37-9619-356B9FC503DF}"/>
              </a:ext>
            </a:extLst>
          </p:cNvPr>
          <p:cNvPicPr>
            <a:picLocks noChangeAspect="1"/>
          </p:cNvPicPr>
          <p:nvPr userDrawn="1"/>
        </p:nvPicPr>
        <p:blipFill>
          <a:blip r:embed="rId9"/>
          <a:stretch>
            <a:fillRect/>
          </a:stretch>
        </p:blipFill>
        <p:spPr>
          <a:xfrm>
            <a:off x="7985311" y="2898514"/>
            <a:ext cx="1295655" cy="4001871"/>
          </a:xfrm>
          <a:prstGeom prst="rect">
            <a:avLst/>
          </a:prstGeom>
        </p:spPr>
      </p:pic>
    </p:spTree>
    <p:extLst>
      <p:ext uri="{BB962C8B-B14F-4D97-AF65-F5344CB8AC3E}">
        <p14:creationId xmlns:p14="http://schemas.microsoft.com/office/powerpoint/2010/main" val="33867643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9"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7"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10"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11"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24"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5"/>
          <a:srcRect l="13408" t="7922" r="73707" b="82166"/>
          <a:stretch/>
        </p:blipFill>
        <p:spPr>
          <a:xfrm>
            <a:off x="1410704" y="46529"/>
            <a:ext cx="1230854" cy="1262705"/>
          </a:xfrm>
          <a:prstGeom prst="rect">
            <a:avLst/>
          </a:prstGeom>
        </p:spPr>
      </p:pic>
      <p:pic>
        <p:nvPicPr>
          <p:cNvPr id="25" name="图片 24">
            <a:extLst>
              <a:ext uri="{FF2B5EF4-FFF2-40B4-BE49-F238E27FC236}">
                <a16:creationId xmlns:a16="http://schemas.microsoft.com/office/drawing/2014/main" id="{C9E3DCFE-610A-4F50-8402-FD56303CC7CB}"/>
              </a:ext>
            </a:extLst>
          </p:cNvPr>
          <p:cNvPicPr>
            <a:picLocks noChangeAspect="1"/>
          </p:cNvPicPr>
          <p:nvPr userDrawn="1"/>
        </p:nvPicPr>
        <p:blipFill rotWithShape="1">
          <a:blip r:embed="rId6"/>
          <a:srcRect r="82451" b="85517"/>
          <a:stretch/>
        </p:blipFill>
        <p:spPr>
          <a:xfrm rot="2319077">
            <a:off x="9737196" y="809623"/>
            <a:ext cx="845987" cy="931076"/>
          </a:xfrm>
          <a:prstGeom prst="rect">
            <a:avLst/>
          </a:prstGeom>
        </p:spPr>
      </p:pic>
      <p:pic>
        <p:nvPicPr>
          <p:cNvPr id="18"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7"/>
          <a:srcRect l="-190" t="62964" r="190"/>
          <a:stretch/>
        </p:blipFill>
        <p:spPr>
          <a:xfrm>
            <a:off x="0" y="4318306"/>
            <a:ext cx="12192000" cy="2539695"/>
          </a:xfrm>
          <a:prstGeom prst="rect">
            <a:avLst/>
          </a:prstGeom>
        </p:spPr>
      </p:pic>
    </p:spTree>
    <p:extLst>
      <p:ext uri="{BB962C8B-B14F-4D97-AF65-F5344CB8AC3E}">
        <p14:creationId xmlns:p14="http://schemas.microsoft.com/office/powerpoint/2010/main" val="337039260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9"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10"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3"/>
          <a:srcRect l="71646" t="15266" r="5936" b="57439"/>
          <a:stretch/>
        </p:blipFill>
        <p:spPr>
          <a:xfrm>
            <a:off x="8873510" y="2061941"/>
            <a:ext cx="1152940" cy="1871870"/>
          </a:xfrm>
          <a:prstGeom prst="rect">
            <a:avLst/>
          </a:prstGeom>
        </p:spPr>
      </p:pic>
      <p:pic>
        <p:nvPicPr>
          <p:cNvPr id="11"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3"/>
          <a:srcRect l="71646" t="15266" r="5936" b="57439"/>
          <a:stretch/>
        </p:blipFill>
        <p:spPr>
          <a:xfrm rot="12394785">
            <a:off x="245389" y="1126006"/>
            <a:ext cx="1152940" cy="1871870"/>
          </a:xfrm>
          <a:prstGeom prst="rect">
            <a:avLst/>
          </a:prstGeom>
        </p:spPr>
      </p:pic>
      <p:pic>
        <p:nvPicPr>
          <p:cNvPr id="24"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4"/>
          <a:srcRect l="13408" t="7922" r="73707" b="82166"/>
          <a:stretch/>
        </p:blipFill>
        <p:spPr>
          <a:xfrm>
            <a:off x="-138397" y="176611"/>
            <a:ext cx="1230854" cy="1262705"/>
          </a:xfrm>
          <a:prstGeom prst="rect">
            <a:avLst/>
          </a:prstGeom>
        </p:spPr>
      </p:pic>
      <p:pic>
        <p:nvPicPr>
          <p:cNvPr id="18"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5"/>
          <a:srcRect l="-190" t="62964" r="190"/>
          <a:stretch/>
        </p:blipFill>
        <p:spPr>
          <a:xfrm>
            <a:off x="0" y="4318306"/>
            <a:ext cx="12192000" cy="2539695"/>
          </a:xfrm>
          <a:prstGeom prst="rect">
            <a:avLst/>
          </a:prstGeom>
        </p:spPr>
      </p:pic>
    </p:spTree>
    <p:extLst>
      <p:ext uri="{BB962C8B-B14F-4D97-AF65-F5344CB8AC3E}">
        <p14:creationId xmlns:p14="http://schemas.microsoft.com/office/powerpoint/2010/main" val="327503480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9B61D9C-C495-4C26-8E6D-6B4A46A0015A}"/>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11" name="图片 10">
            <a:extLst>
              <a:ext uri="{FF2B5EF4-FFF2-40B4-BE49-F238E27FC236}">
                <a16:creationId xmlns:a16="http://schemas.microsoft.com/office/drawing/2014/main" id="{CAF9FDF0-9C30-4DE6-AA69-E761F738C5DE}"/>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sp>
        <p:nvSpPr>
          <p:cNvPr id="7" name="圆角矩形 6">
            <a:extLst>
              <a:ext uri="{FF2B5EF4-FFF2-40B4-BE49-F238E27FC236}">
                <a16:creationId xmlns:a16="http://schemas.microsoft.com/office/drawing/2014/main" id="{0C18FC6B-0938-7A40-A097-19EA1F146C34}"/>
              </a:ext>
            </a:extLst>
          </p:cNvPr>
          <p:cNvSpPr/>
          <p:nvPr userDrawn="1"/>
        </p:nvSpPr>
        <p:spPr>
          <a:xfrm>
            <a:off x="716605" y="533636"/>
            <a:ext cx="10758792" cy="5797685"/>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41ECE543-A086-406C-8BCF-B1D397585C4E}"/>
              </a:ext>
            </a:extLst>
          </p:cNvPr>
          <p:cNvPicPr>
            <a:picLocks noChangeAspect="1"/>
          </p:cNvPicPr>
          <p:nvPr userDrawn="1"/>
        </p:nvPicPr>
        <p:blipFill rotWithShape="1">
          <a:blip r:embed="rId3"/>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grpSp>
        <p:nvGrpSpPr>
          <p:cNvPr id="12" name="组合 11">
            <a:extLst>
              <a:ext uri="{FF2B5EF4-FFF2-40B4-BE49-F238E27FC236}">
                <a16:creationId xmlns:a16="http://schemas.microsoft.com/office/drawing/2014/main" id="{9A542850-304E-418E-BF14-5EDCF6671B5C}"/>
              </a:ext>
            </a:extLst>
          </p:cNvPr>
          <p:cNvGrpSpPr/>
          <p:nvPr userDrawn="1"/>
        </p:nvGrpSpPr>
        <p:grpSpPr>
          <a:xfrm rot="1522098">
            <a:off x="10028090" y="32371"/>
            <a:ext cx="2359852" cy="1911188"/>
            <a:chOff x="1505535" y="104580"/>
            <a:chExt cx="2359852" cy="1911188"/>
          </a:xfrm>
        </p:grpSpPr>
        <p:pic>
          <p:nvPicPr>
            <p:cNvPr id="17"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8"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5" name="图片 14">
            <a:extLst>
              <a:ext uri="{FF2B5EF4-FFF2-40B4-BE49-F238E27FC236}">
                <a16:creationId xmlns:a16="http://schemas.microsoft.com/office/drawing/2014/main" id="{A03DD15A-949D-4275-89F4-A2FB607DE4BF}"/>
              </a:ext>
            </a:extLst>
          </p:cNvPr>
          <p:cNvPicPr>
            <a:picLocks noChangeAspect="1"/>
          </p:cNvPicPr>
          <p:nvPr userDrawn="1"/>
        </p:nvPicPr>
        <p:blipFill rotWithShape="1">
          <a:blip r:embed="rId6"/>
          <a:srcRect t="50585"/>
          <a:stretch/>
        </p:blipFill>
        <p:spPr>
          <a:xfrm>
            <a:off x="0" y="3469104"/>
            <a:ext cx="12192000" cy="3388573"/>
          </a:xfrm>
          <a:prstGeom prst="rect">
            <a:avLst/>
          </a:prstGeom>
        </p:spPr>
      </p:pic>
    </p:spTree>
    <p:extLst>
      <p:ext uri="{BB962C8B-B14F-4D97-AF65-F5344CB8AC3E}">
        <p14:creationId xmlns:p14="http://schemas.microsoft.com/office/powerpoint/2010/main" val="22484587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955C33-7863-4DB4-902A-FE3A3A4562E5}"/>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94F62AB0-8063-4981-8907-17EBC3006B0E}"/>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sp>
        <p:nvSpPr>
          <p:cNvPr id="10" name="圆角矩形 6">
            <a:extLst>
              <a:ext uri="{FF2B5EF4-FFF2-40B4-BE49-F238E27FC236}">
                <a16:creationId xmlns:a16="http://schemas.microsoft.com/office/drawing/2014/main" id="{E976251F-C0B2-4E5D-B199-AEC2F8163890}"/>
              </a:ext>
            </a:extLst>
          </p:cNvPr>
          <p:cNvSpPr/>
          <p:nvPr userDrawn="1"/>
        </p:nvSpPr>
        <p:spPr>
          <a:xfrm>
            <a:off x="716605" y="533636"/>
            <a:ext cx="10758792" cy="5797685"/>
          </a:xfrm>
          <a:prstGeom prst="round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64EA86C9-2A5B-4CD2-B79C-1F5F3F4C5F1C}"/>
              </a:ext>
            </a:extLst>
          </p:cNvPr>
          <p:cNvPicPr>
            <a:picLocks noChangeAspect="1"/>
          </p:cNvPicPr>
          <p:nvPr userDrawn="1"/>
        </p:nvPicPr>
        <p:blipFill rotWithShape="1">
          <a:blip r:embed="rId3"/>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grpSp>
        <p:nvGrpSpPr>
          <p:cNvPr id="13" name="组合 12">
            <a:extLst>
              <a:ext uri="{FF2B5EF4-FFF2-40B4-BE49-F238E27FC236}">
                <a16:creationId xmlns:a16="http://schemas.microsoft.com/office/drawing/2014/main" id="{6CE727CE-5C2B-497B-B172-7DE6BC28F73B}"/>
              </a:ext>
            </a:extLst>
          </p:cNvPr>
          <p:cNvGrpSpPr/>
          <p:nvPr userDrawn="1"/>
        </p:nvGrpSpPr>
        <p:grpSpPr>
          <a:xfrm rot="1522098">
            <a:off x="10028090" y="32371"/>
            <a:ext cx="2359852" cy="1911188"/>
            <a:chOff x="1505535" y="104580"/>
            <a:chExt cx="2359852" cy="1911188"/>
          </a:xfrm>
        </p:grpSpPr>
        <p:pic>
          <p:nvPicPr>
            <p:cNvPr id="15" name="图片 14">
              <a:extLst>
                <a:ext uri="{FF2B5EF4-FFF2-40B4-BE49-F238E27FC236}">
                  <a16:creationId xmlns:a16="http://schemas.microsoft.com/office/drawing/2014/main" id="{3E839F1D-39A4-4E46-B981-75A2AF7E6BBF}"/>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6" name="图片 15">
              <a:extLst>
                <a:ext uri="{FF2B5EF4-FFF2-40B4-BE49-F238E27FC236}">
                  <a16:creationId xmlns:a16="http://schemas.microsoft.com/office/drawing/2014/main" id="{00167213-1813-4379-A24F-A110B9FE3EA9}"/>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8" name="图片 17">
            <a:extLst>
              <a:ext uri="{FF2B5EF4-FFF2-40B4-BE49-F238E27FC236}">
                <a16:creationId xmlns:a16="http://schemas.microsoft.com/office/drawing/2014/main" id="{6376A967-8EAC-4FBA-A6CB-7A4CAE8DC032}"/>
              </a:ext>
            </a:extLst>
          </p:cNvPr>
          <p:cNvPicPr>
            <a:picLocks noChangeAspect="1"/>
          </p:cNvPicPr>
          <p:nvPr userDrawn="1"/>
        </p:nvPicPr>
        <p:blipFill rotWithShape="1">
          <a:blip r:embed="rId6"/>
          <a:srcRect t="50585"/>
          <a:stretch/>
        </p:blipFill>
        <p:spPr>
          <a:xfrm>
            <a:off x="0" y="3469104"/>
            <a:ext cx="12192000" cy="3388573"/>
          </a:xfrm>
          <a:prstGeom prst="rect">
            <a:avLst/>
          </a:prstGeom>
        </p:spPr>
      </p:pic>
    </p:spTree>
    <p:extLst>
      <p:ext uri="{BB962C8B-B14F-4D97-AF65-F5344CB8AC3E}">
        <p14:creationId xmlns:p14="http://schemas.microsoft.com/office/powerpoint/2010/main" val="152912665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B8B008-4A5F-406B-9380-B2C34D3496A1}"/>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8" name="图片 7">
            <a:extLst>
              <a:ext uri="{FF2B5EF4-FFF2-40B4-BE49-F238E27FC236}">
                <a16:creationId xmlns:a16="http://schemas.microsoft.com/office/drawing/2014/main" id="{49205D42-5DAB-4D03-BFC9-7887F40EBECC}"/>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sp>
        <p:nvSpPr>
          <p:cNvPr id="13" name="圆角矩形 6">
            <a:extLst>
              <a:ext uri="{FF2B5EF4-FFF2-40B4-BE49-F238E27FC236}">
                <a16:creationId xmlns:a16="http://schemas.microsoft.com/office/drawing/2014/main" id="{026A6495-4B8F-4278-8B8A-22EF035F7385}"/>
              </a:ext>
            </a:extLst>
          </p:cNvPr>
          <p:cNvSpPr/>
          <p:nvPr userDrawn="1"/>
        </p:nvSpPr>
        <p:spPr>
          <a:xfrm>
            <a:off x="716605" y="533636"/>
            <a:ext cx="10758792" cy="5797685"/>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a:extLst>
              <a:ext uri="{FF2B5EF4-FFF2-40B4-BE49-F238E27FC236}">
                <a16:creationId xmlns:a16="http://schemas.microsoft.com/office/drawing/2014/main" id="{84AF4300-0EAB-45A5-8806-A2B74DAE9547}"/>
              </a:ext>
            </a:extLst>
          </p:cNvPr>
          <p:cNvPicPr>
            <a:picLocks noChangeAspect="1"/>
          </p:cNvPicPr>
          <p:nvPr userDrawn="1"/>
        </p:nvPicPr>
        <p:blipFill rotWithShape="1">
          <a:blip r:embed="rId3"/>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grpSp>
        <p:nvGrpSpPr>
          <p:cNvPr id="17" name="组合 16">
            <a:extLst>
              <a:ext uri="{FF2B5EF4-FFF2-40B4-BE49-F238E27FC236}">
                <a16:creationId xmlns:a16="http://schemas.microsoft.com/office/drawing/2014/main" id="{F99B0154-7EB6-40B5-8675-DE4386FB3192}"/>
              </a:ext>
            </a:extLst>
          </p:cNvPr>
          <p:cNvGrpSpPr/>
          <p:nvPr userDrawn="1"/>
        </p:nvGrpSpPr>
        <p:grpSpPr>
          <a:xfrm>
            <a:off x="132977" y="32371"/>
            <a:ext cx="2359852" cy="1911188"/>
            <a:chOff x="1505535" y="104580"/>
            <a:chExt cx="2359852" cy="1911188"/>
          </a:xfrm>
        </p:grpSpPr>
        <p:pic>
          <p:nvPicPr>
            <p:cNvPr id="18" name="图片 17">
              <a:extLst>
                <a:ext uri="{FF2B5EF4-FFF2-40B4-BE49-F238E27FC236}">
                  <a16:creationId xmlns:a16="http://schemas.microsoft.com/office/drawing/2014/main" id="{1E64EB07-EC2D-4381-A212-5C678BD7719B}"/>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9" name="图片 18">
              <a:extLst>
                <a:ext uri="{FF2B5EF4-FFF2-40B4-BE49-F238E27FC236}">
                  <a16:creationId xmlns:a16="http://schemas.microsoft.com/office/drawing/2014/main" id="{B81FF6A7-EB1C-4C54-B034-FC49A8F6E0B1}"/>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21" name="图片 20">
            <a:extLst>
              <a:ext uri="{FF2B5EF4-FFF2-40B4-BE49-F238E27FC236}">
                <a16:creationId xmlns:a16="http://schemas.microsoft.com/office/drawing/2014/main" id="{08857112-2AA7-47F8-B3E7-E3A8DF758EAB}"/>
              </a:ext>
            </a:extLst>
          </p:cNvPr>
          <p:cNvPicPr>
            <a:picLocks noChangeAspect="1"/>
          </p:cNvPicPr>
          <p:nvPr userDrawn="1"/>
        </p:nvPicPr>
        <p:blipFill rotWithShape="1">
          <a:blip r:embed="rId6"/>
          <a:srcRect t="50585"/>
          <a:stretch/>
        </p:blipFill>
        <p:spPr>
          <a:xfrm flipH="1">
            <a:off x="0" y="3469104"/>
            <a:ext cx="12192000" cy="3388573"/>
          </a:xfrm>
          <a:prstGeom prst="rect">
            <a:avLst/>
          </a:prstGeom>
        </p:spPr>
      </p:pic>
      <p:pic>
        <p:nvPicPr>
          <p:cNvPr id="12" name="图片 11">
            <a:extLst>
              <a:ext uri="{FF2B5EF4-FFF2-40B4-BE49-F238E27FC236}">
                <a16:creationId xmlns:a16="http://schemas.microsoft.com/office/drawing/2014/main" id="{B7BF71E1-0D01-4395-8D36-EFDE1E7BAEC8}"/>
              </a:ext>
            </a:extLst>
          </p:cNvPr>
          <p:cNvPicPr>
            <a:picLocks noChangeAspect="1"/>
          </p:cNvPicPr>
          <p:nvPr userDrawn="1"/>
        </p:nvPicPr>
        <p:blipFill>
          <a:blip r:embed="rId7"/>
          <a:stretch>
            <a:fillRect/>
          </a:stretch>
        </p:blipFill>
        <p:spPr>
          <a:xfrm>
            <a:off x="212878" y="3799546"/>
            <a:ext cx="1007450" cy="3111696"/>
          </a:xfrm>
          <a:prstGeom prst="rect">
            <a:avLst/>
          </a:prstGeom>
        </p:spPr>
      </p:pic>
    </p:spTree>
    <p:extLst>
      <p:ext uri="{BB962C8B-B14F-4D97-AF65-F5344CB8AC3E}">
        <p14:creationId xmlns:p14="http://schemas.microsoft.com/office/powerpoint/2010/main" val="6702030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CD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7825C-05F4-4CCB-B5B5-BD194CF8A4E1}"/>
              </a:ext>
            </a:extLst>
          </p:cNvPr>
          <p:cNvPicPr>
            <a:picLocks noChangeAspect="1"/>
          </p:cNvPicPr>
          <p:nvPr userDrawn="1"/>
        </p:nvPicPr>
        <p:blipFill>
          <a:blip r:embed="rId14"/>
          <a:stretch>
            <a:fillRect/>
          </a:stretch>
        </p:blipFill>
        <p:spPr>
          <a:xfrm>
            <a:off x="-16691487" y="261620"/>
            <a:ext cx="2149578" cy="1719580"/>
          </a:xfrm>
          <a:prstGeom prst="rect">
            <a:avLst/>
          </a:prstGeom>
        </p:spPr>
      </p:pic>
      <p:pic>
        <p:nvPicPr>
          <p:cNvPr id="4" name="Picture 3">
            <a:extLst>
              <a:ext uri="{FF2B5EF4-FFF2-40B4-BE49-F238E27FC236}">
                <a16:creationId xmlns:a16="http://schemas.microsoft.com/office/drawing/2014/main" id="{3E5716AF-9427-4CB3-83D5-15D72834CD02}"/>
              </a:ext>
            </a:extLst>
          </p:cNvPr>
          <p:cNvPicPr>
            <a:picLocks noChangeAspect="1"/>
          </p:cNvPicPr>
          <p:nvPr userDrawn="1"/>
        </p:nvPicPr>
        <p:blipFill>
          <a:blip r:embed="rId14"/>
          <a:stretch>
            <a:fillRect/>
          </a:stretch>
        </p:blipFill>
        <p:spPr>
          <a:xfrm>
            <a:off x="26908023" y="5334000"/>
            <a:ext cx="2149578" cy="1719580"/>
          </a:xfrm>
          <a:prstGeom prst="rect">
            <a:avLst/>
          </a:prstGeom>
        </p:spPr>
      </p:pic>
      <p:sp>
        <p:nvSpPr>
          <p:cNvPr id="5" name="TextBox 4">
            <a:extLst>
              <a:ext uri="{FF2B5EF4-FFF2-40B4-BE49-F238E27FC236}">
                <a16:creationId xmlns:a16="http://schemas.microsoft.com/office/drawing/2014/main" id="{2BE95A73-206F-4284-B6CB-C3642636C844}"/>
              </a:ext>
            </a:extLst>
          </p:cNvPr>
          <p:cNvSpPr txBox="1"/>
          <p:nvPr userDrawn="1"/>
        </p:nvSpPr>
        <p:spPr>
          <a:xfrm>
            <a:off x="0" y="0"/>
            <a:ext cx="1133644" cy="477054"/>
          </a:xfrm>
          <a:prstGeom prst="rect">
            <a:avLst/>
          </a:prstGeom>
          <a:noFill/>
        </p:spPr>
        <p:txBody>
          <a:bodyPr wrap="none" rtlCol="0">
            <a:spAutoFit/>
          </a:bodyPr>
          <a:lstStyle/>
          <a:p>
            <a:r>
              <a:rPr lang="en-US" sz="2500" b="1" dirty="0">
                <a:solidFill>
                  <a:schemeClr val="accent5">
                    <a:lumMod val="75000"/>
                  </a:schemeClr>
                </a:solidFill>
                <a:latin typeface="#9Slide03 AllRoundGothic" panose="020B0703020202020104" pitchFamily="34" charset="0"/>
              </a:rPr>
              <a:t>KTUTS</a:t>
            </a:r>
          </a:p>
        </p:txBody>
      </p:sp>
    </p:spTree>
    <p:extLst>
      <p:ext uri="{BB962C8B-B14F-4D97-AF65-F5344CB8AC3E}">
        <p14:creationId xmlns:p14="http://schemas.microsoft.com/office/powerpoint/2010/main" val="2975561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9" r:id="rId5"/>
    <p:sldLayoutId id="2147483661" r:id="rId6"/>
    <p:sldLayoutId id="2147483652" r:id="rId7"/>
    <p:sldLayoutId id="2147483653" r:id="rId8"/>
    <p:sldLayoutId id="2147483654" r:id="rId9"/>
    <p:sldLayoutId id="2147483655" r:id="rId10"/>
    <p:sldLayoutId id="2147483656" r:id="rId11"/>
    <p:sldLayoutId id="2147483658" r:id="rId1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7EF5BEF5-F25D-4640-8BC8-FD55CD0D0CEE}"/>
              </a:ext>
            </a:extLst>
          </p:cNvPr>
          <p:cNvGrpSpPr/>
          <p:nvPr/>
        </p:nvGrpSpPr>
        <p:grpSpPr>
          <a:xfrm>
            <a:off x="6985132" y="626334"/>
            <a:ext cx="2536300" cy="997743"/>
            <a:chOff x="3790950" y="1482278"/>
            <a:chExt cx="2133600" cy="699056"/>
          </a:xfrm>
        </p:grpSpPr>
        <p:sp>
          <p:nvSpPr>
            <p:cNvPr id="5" name="圆角矩形 4">
              <a:extLst>
                <a:ext uri="{FF2B5EF4-FFF2-40B4-BE49-F238E27FC236}">
                  <a16:creationId xmlns:a16="http://schemas.microsoft.com/office/drawing/2014/main" id="{647A6C07-1F21-0944-9C20-4B25F2E42E36}"/>
                </a:ext>
              </a:extLst>
            </p:cNvPr>
            <p:cNvSpPr/>
            <p:nvPr/>
          </p:nvSpPr>
          <p:spPr>
            <a:xfrm>
              <a:off x="3790950" y="1517868"/>
              <a:ext cx="2038350" cy="539532"/>
            </a:xfrm>
            <a:prstGeom prst="roundRect">
              <a:avLst>
                <a:gd name="adj" fmla="val 50000"/>
              </a:avLst>
            </a:prstGeom>
            <a:solidFill>
              <a:srgbClr val="00206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3" name="文本框 2">
              <a:extLst>
                <a:ext uri="{FF2B5EF4-FFF2-40B4-BE49-F238E27FC236}">
                  <a16:creationId xmlns:a16="http://schemas.microsoft.com/office/drawing/2014/main" id="{BBD31FAB-7C9B-DD42-85EC-B266FFABFB1F}"/>
                </a:ext>
              </a:extLst>
            </p:cNvPr>
            <p:cNvSpPr txBox="1"/>
            <p:nvPr/>
          </p:nvSpPr>
          <p:spPr>
            <a:xfrm>
              <a:off x="3981450" y="1482278"/>
              <a:ext cx="1943100" cy="699056"/>
            </a:xfrm>
            <a:prstGeom prst="rect">
              <a:avLst/>
            </a:prstGeom>
            <a:noFill/>
          </p:spPr>
          <p:txBody>
            <a:bodyPr wrap="square" rtlCol="0">
              <a:spAutoFit/>
              <a:scene3d>
                <a:camera prst="orthographicFront"/>
                <a:lightRig rig="threePt" dir="t"/>
              </a:scene3d>
              <a:sp3d extrusionH="57150">
                <a:bevelT w="38100" h="38100"/>
              </a:sp3d>
            </a:bodyPr>
            <a:lstStyle/>
            <a:p>
              <a:r>
                <a:rPr kumimoji="1" lang="en-US" altLang="zh-CN" sz="4800" spc="-300">
                  <a:solidFill>
                    <a:schemeClr val="bg1"/>
                  </a:solidFill>
                  <a:latin typeface="UVN Bach Tuyet Nang" panose="02090907080705020403" pitchFamily="18" charset="0"/>
                  <a:ea typeface="字魂27号-布丁体" pitchFamily="2" charset="-122"/>
                </a:rPr>
                <a:t>Lớp 4</a:t>
              </a:r>
              <a:endParaRPr kumimoji="1" lang="zh-CN" altLang="en-US" sz="4800" spc="-300" dirty="0">
                <a:solidFill>
                  <a:schemeClr val="bg1"/>
                </a:solidFill>
                <a:latin typeface="UVN Bach Tuyet Nang" panose="02090907080705020403" pitchFamily="18" charset="0"/>
                <a:ea typeface="字魂27号-布丁体" pitchFamily="2" charset="-122"/>
              </a:endParaRPr>
            </a:p>
          </p:txBody>
        </p:sp>
      </p:grpSp>
      <p:pic>
        <p:nvPicPr>
          <p:cNvPr id="7" name="动感节奏鼓点合成背景音乐_1分44秒">
            <a:hlinkClick r:id="" action="ppaction://media"/>
            <a:extLst>
              <a:ext uri="{FF2B5EF4-FFF2-40B4-BE49-F238E27FC236}">
                <a16:creationId xmlns:a16="http://schemas.microsoft.com/office/drawing/2014/main" id="{9B080AEC-7EAF-D340-8CF4-77F9DB8EECB2}"/>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621963" y="7000875"/>
            <a:ext cx="812800" cy="812800"/>
          </a:xfrm>
          <a:prstGeom prst="rect">
            <a:avLst/>
          </a:prstGeom>
        </p:spPr>
      </p:pic>
      <p:grpSp>
        <p:nvGrpSpPr>
          <p:cNvPr id="8" name="Group 7">
            <a:extLst>
              <a:ext uri="{FF2B5EF4-FFF2-40B4-BE49-F238E27FC236}">
                <a16:creationId xmlns:a16="http://schemas.microsoft.com/office/drawing/2014/main" id="{C75BDB7A-3748-4B55-9379-DB42A2E6881E}"/>
              </a:ext>
            </a:extLst>
          </p:cNvPr>
          <p:cNvGrpSpPr/>
          <p:nvPr/>
        </p:nvGrpSpPr>
        <p:grpSpPr>
          <a:xfrm>
            <a:off x="2364232" y="2044951"/>
            <a:ext cx="7463536" cy="1579599"/>
            <a:chOff x="-28076" y="1581607"/>
            <a:chExt cx="9796578" cy="1579599"/>
          </a:xfrm>
        </p:grpSpPr>
        <p:sp>
          <p:nvSpPr>
            <p:cNvPr id="9" name="TextBox 17">
              <a:extLst>
                <a:ext uri="{FF2B5EF4-FFF2-40B4-BE49-F238E27FC236}">
                  <a16:creationId xmlns:a16="http://schemas.microsoft.com/office/drawing/2014/main" id="{326CC0F4-8EF8-4149-9E27-0206F6C2F553}"/>
                </a:ext>
              </a:extLst>
            </p:cNvPr>
            <p:cNvSpPr txBox="1"/>
            <p:nvPr/>
          </p:nvSpPr>
          <p:spPr>
            <a:xfrm>
              <a:off x="46652" y="1591546"/>
              <a:ext cx="9721850" cy="1569660"/>
            </a:xfrm>
            <a:prstGeom prst="rect">
              <a:avLst/>
            </a:prstGeom>
            <a:solidFill>
              <a:schemeClr val="bg1">
                <a:alpha val="71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a:solidFill>
                    <a:srgbClr val="002060"/>
                  </a:solidFill>
                  <a:latin typeface="UTM Colossalis" panose="02040603050506020204" pitchFamily="18" charset="0"/>
                </a:rPr>
                <a:t>TIẾNG VIỆT</a:t>
              </a:r>
              <a:endParaRPr lang="en-US" sz="9600" dirty="0">
                <a:solidFill>
                  <a:srgbClr val="002060"/>
                </a:solidFill>
                <a:latin typeface="UTM Colossalis" panose="02040603050506020204" pitchFamily="18" charset="0"/>
              </a:endParaRPr>
            </a:p>
          </p:txBody>
        </p:sp>
        <p:sp>
          <p:nvSpPr>
            <p:cNvPr id="10" name="TextBox 18">
              <a:extLst>
                <a:ext uri="{FF2B5EF4-FFF2-40B4-BE49-F238E27FC236}">
                  <a16:creationId xmlns:a16="http://schemas.microsoft.com/office/drawing/2014/main" id="{6E1896D9-1B94-4707-9398-4B241855609D}"/>
                </a:ext>
              </a:extLst>
            </p:cNvPr>
            <p:cNvSpPr txBox="1"/>
            <p:nvPr/>
          </p:nvSpPr>
          <p:spPr>
            <a:xfrm>
              <a:off x="-28076" y="1581607"/>
              <a:ext cx="9721850"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a:gradFill flip="none" rotWithShape="1">
                    <a:gsLst>
                      <a:gs pos="74000">
                        <a:srgbClr val="5997D0"/>
                      </a:gs>
                      <a:gs pos="47000">
                        <a:srgbClr val="58C4D6"/>
                      </a:gs>
                      <a:gs pos="100000">
                        <a:srgbClr val="8DC9ED"/>
                      </a:gs>
                    </a:gsLst>
                    <a:lin ang="5400000" scaled="1"/>
                    <a:tileRect/>
                  </a:gradFill>
                  <a:latin typeface="UTM Colossalis" panose="02040603050506020204" pitchFamily="18" charset="0"/>
                  <a:ea typeface="字魂27号-布丁体" panose="00000505000000000000" pitchFamily="2" charset="-122"/>
                </a:rPr>
                <a:t>TIẾNG VIỆT</a:t>
              </a:r>
              <a:endParaRPr lang="en-US" sz="7200">
                <a:gradFill flip="none" rotWithShape="1">
                  <a:gsLst>
                    <a:gs pos="74000">
                      <a:srgbClr val="5997D0"/>
                    </a:gs>
                    <a:gs pos="47000">
                      <a:srgbClr val="58C4D6"/>
                    </a:gs>
                    <a:gs pos="100000">
                      <a:srgbClr val="8DC9ED"/>
                    </a:gs>
                  </a:gsLst>
                  <a:lin ang="5400000" scaled="1"/>
                  <a:tileRect/>
                </a:gradFill>
                <a:effectLst/>
                <a:latin typeface="UTM Colossalis" panose="02040603050506020204" pitchFamily="18" charset="0"/>
                <a:ea typeface="字魂27号-布丁体" panose="00000505000000000000" pitchFamily="2" charset="-122"/>
              </a:endParaRPr>
            </a:p>
          </p:txBody>
        </p:sp>
      </p:grpSp>
    </p:spTree>
    <p:extLst>
      <p:ext uri="{BB962C8B-B14F-4D97-AF65-F5344CB8AC3E}">
        <p14:creationId xmlns:p14="http://schemas.microsoft.com/office/powerpoint/2010/main" val="104369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50" presetClass="entr" presetSubtype="0" decel="10000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3703448" y="-235975"/>
            <a:ext cx="9235804" cy="7532596"/>
            <a:chOff x="3136964" y="-793865"/>
            <a:chExt cx="9235804" cy="7532596"/>
          </a:xfrm>
        </p:grpSpPr>
        <p:pic>
          <p:nvPicPr>
            <p:cNvPr id="3" name="Picture 2">
              <a:extLst>
                <a:ext uri="{FF2B5EF4-FFF2-40B4-BE49-F238E27FC236}">
                  <a16:creationId xmlns:a16="http://schemas.microsoft.com/office/drawing/2014/main" id="{D0CCE269-1B4E-42BE-9FFC-6407A281B107}"/>
                </a:ext>
              </a:extLst>
            </p:cNvPr>
            <p:cNvPicPr>
              <a:picLocks noChangeAspect="1"/>
            </p:cNvPicPr>
            <p:nvPr/>
          </p:nvPicPr>
          <p:blipFill>
            <a:blip r:embed="rId2"/>
            <a:srcRect/>
            <a:stretch/>
          </p:blipFill>
          <p:spPr>
            <a:xfrm rot="273452">
              <a:off x="3136964" y="-793865"/>
              <a:ext cx="9235804" cy="7532596"/>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5293360" y="2195142"/>
              <a:ext cx="5293360" cy="360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Nếu đã quyết định làm một việc gì đó thì phải làm cho tới cùng, giống như đã đan rổ thì phải dùng chân, tay nắn uống cho tròn cái vành thì thôi.</a:t>
              </a: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67660" y="255182"/>
            <a:ext cx="6275487" cy="2615837"/>
            <a:chOff x="175991" y="223284"/>
            <a:chExt cx="6275487" cy="2615837"/>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4"/>
              <a:ext cx="6268718" cy="2615837"/>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175991" y="505046"/>
              <a:ext cx="6268720" cy="1077218"/>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Ai ơi đã quyết thì hành</a:t>
              </a:r>
            </a:p>
            <a:p>
              <a:pPr algn="ctr"/>
              <a:r>
                <a:rPr lang="en-US" altLang="en-US" sz="3200" b="1">
                  <a:solidFill>
                    <a:srgbClr val="002060"/>
                  </a:solidFill>
                  <a:latin typeface="Times New Roman" panose="02020603050405020304" pitchFamily="18" charset="0"/>
                  <a:cs typeface="Times New Roman" panose="02020603050405020304" pitchFamily="18" charset="0"/>
                </a:rPr>
                <a:t>Đã đan thì lận tròn vành mới thôi.</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325969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4233602" y="255182"/>
            <a:ext cx="9235804" cy="6534568"/>
            <a:chOff x="3136964" y="-294851"/>
            <a:chExt cx="9235804" cy="6534568"/>
          </a:xfrm>
        </p:grpSpPr>
        <p:pic>
          <p:nvPicPr>
            <p:cNvPr id="3" name="Picture 2">
              <a:extLst>
                <a:ext uri="{FF2B5EF4-FFF2-40B4-BE49-F238E27FC236}">
                  <a16:creationId xmlns:a16="http://schemas.microsoft.com/office/drawing/2014/main" id="{D0CCE269-1B4E-42BE-9FFC-6407A281B107}"/>
                </a:ext>
              </a:extLst>
            </p:cNvPr>
            <p:cNvPicPr>
              <a:picLocks noChangeAspect="1"/>
            </p:cNvPicPr>
            <p:nvPr/>
          </p:nvPicPr>
          <p:blipFill>
            <a:blip r:embed="rId2"/>
            <a:srcRect/>
            <a:stretch/>
          </p:blipFill>
          <p:spPr>
            <a:xfrm>
              <a:off x="3136964" y="-294851"/>
              <a:ext cx="9235804" cy="6534568"/>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5108187" y="1659368"/>
              <a:ext cx="5293360" cy="242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Cần phải có chí thì mới làm nên việc, giống như ngôi nhà có nền mới vững chắc.</a:t>
              </a: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67660" y="255182"/>
            <a:ext cx="5399075" cy="2615837"/>
            <a:chOff x="175991" y="223284"/>
            <a:chExt cx="6275487" cy="2615837"/>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4"/>
              <a:ext cx="6268718" cy="2615837"/>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175991" y="505046"/>
              <a:ext cx="6268720" cy="1077218"/>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Người có chí thì nên</a:t>
              </a:r>
            </a:p>
            <a:p>
              <a:pPr algn="ctr"/>
              <a:r>
                <a:rPr lang="en-US" altLang="en-US" sz="3200" b="1">
                  <a:solidFill>
                    <a:srgbClr val="002060"/>
                  </a:solidFill>
                  <a:latin typeface="Times New Roman" panose="02020603050405020304" pitchFamily="18" charset="0"/>
                  <a:cs typeface="Times New Roman" panose="02020603050405020304" pitchFamily="18" charset="0"/>
                </a:rPr>
                <a:t>Nhà có nền thì vững.</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102245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3905423" y="815374"/>
            <a:ext cx="8366244" cy="6042626"/>
            <a:chOff x="3732230" y="159161"/>
            <a:chExt cx="8366244" cy="6042626"/>
          </a:xfrm>
        </p:grpSpPr>
        <p:pic>
          <p:nvPicPr>
            <p:cNvPr id="3" name="Picture 2">
              <a:extLst>
                <a:ext uri="{FF2B5EF4-FFF2-40B4-BE49-F238E27FC236}">
                  <a16:creationId xmlns:a16="http://schemas.microsoft.com/office/drawing/2014/main" id="{D0CCE269-1B4E-42BE-9FFC-6407A281B107}"/>
                </a:ext>
              </a:extLst>
            </p:cNvPr>
            <p:cNvPicPr>
              <a:picLocks noChangeAspect="1"/>
            </p:cNvPicPr>
            <p:nvPr/>
          </p:nvPicPr>
          <p:blipFill>
            <a:blip r:embed="rId2"/>
            <a:srcRect/>
            <a:stretch/>
          </p:blipFill>
          <p:spPr>
            <a:xfrm>
              <a:off x="3732230" y="159161"/>
              <a:ext cx="8366244" cy="6042626"/>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4610551" y="1837005"/>
              <a:ext cx="6609601" cy="404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Nếu đã lựa chọn làm điều gì hãy giữ vừng ý chí đến cuối cùng. Như việc đã lựa chọn câu cua thì hãy vững chí dù cho ai có câu chạch hay câu rùa cũng không nên quá để tâm.</a:t>
              </a:r>
            </a:p>
            <a:p>
              <a:pPr algn="just">
                <a:lnSpc>
                  <a:spcPct val="107000"/>
                </a:lnSpc>
                <a:spcAft>
                  <a:spcPts val="900"/>
                </a:spcAft>
              </a:pPr>
              <a:endParaRPr lang="en-US" altLang="en-US" b="1">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74427" y="255183"/>
            <a:ext cx="6268720" cy="2797373"/>
            <a:chOff x="182758" y="223285"/>
            <a:chExt cx="6268720" cy="2145703"/>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5"/>
              <a:ext cx="6268718" cy="2145703"/>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182758" y="469864"/>
              <a:ext cx="6268720" cy="826272"/>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Hãy lo bền chí câu cua</a:t>
              </a:r>
            </a:p>
            <a:p>
              <a:pPr algn="ctr"/>
              <a:r>
                <a:rPr lang="en-US" altLang="en-US" sz="3200" b="1">
                  <a:solidFill>
                    <a:srgbClr val="002060"/>
                  </a:solidFill>
                  <a:latin typeface="Times New Roman" panose="02020603050405020304" pitchFamily="18" charset="0"/>
                  <a:cs typeface="Times New Roman" panose="02020603050405020304" pitchFamily="18" charset="0"/>
                </a:rPr>
                <a:t>Dù ai câu chạch, câu rùa mặc ai.</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4115462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2694038" y="-147333"/>
            <a:ext cx="11071122" cy="7664016"/>
            <a:chOff x="2520845" y="-803546"/>
            <a:chExt cx="11071122" cy="7664016"/>
          </a:xfrm>
        </p:grpSpPr>
        <p:pic>
          <p:nvPicPr>
            <p:cNvPr id="3" name="Picture 2">
              <a:extLst>
                <a:ext uri="{FF2B5EF4-FFF2-40B4-BE49-F238E27FC236}">
                  <a16:creationId xmlns:a16="http://schemas.microsoft.com/office/drawing/2014/main" id="{D0CCE269-1B4E-42BE-9FFC-6407A281B107}"/>
                </a:ext>
              </a:extLst>
            </p:cNvPr>
            <p:cNvPicPr>
              <a:picLocks noChangeAspect="1"/>
            </p:cNvPicPr>
            <p:nvPr/>
          </p:nvPicPr>
          <p:blipFill>
            <a:blip r:embed="rId2"/>
            <a:srcRect/>
            <a:stretch/>
          </p:blipFill>
          <p:spPr>
            <a:xfrm>
              <a:off x="2520845" y="-803546"/>
              <a:ext cx="11071122" cy="7664016"/>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5227829" y="2113608"/>
              <a:ext cx="5657154" cy="30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Cuộc đời không thể tránh được những lúc nguy khốn, khó khăn; hãy giữ vững ý chí để vượt qua tất cả, đừng nản lòng trước thử thách.</a:t>
              </a: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74429" y="255182"/>
            <a:ext cx="6268720" cy="2647507"/>
            <a:chOff x="182760" y="223284"/>
            <a:chExt cx="6268720" cy="2647507"/>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4"/>
              <a:ext cx="6268718" cy="2647507"/>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182760" y="772386"/>
              <a:ext cx="6268720" cy="584775"/>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Chớ thấy sóng cả mà ngã tay chèo.</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185565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3598607" y="1246536"/>
            <a:ext cx="8400977" cy="5110064"/>
            <a:chOff x="3297313" y="620789"/>
            <a:chExt cx="8400977" cy="5110064"/>
          </a:xfrm>
        </p:grpSpPr>
        <p:pic>
          <p:nvPicPr>
            <p:cNvPr id="3" name="Picture 2">
              <a:extLst>
                <a:ext uri="{FF2B5EF4-FFF2-40B4-BE49-F238E27FC236}">
                  <a16:creationId xmlns:a16="http://schemas.microsoft.com/office/drawing/2014/main" id="{D0CCE269-1B4E-42BE-9FFC-6407A281B107}"/>
                </a:ext>
              </a:extLst>
            </p:cNvPr>
            <p:cNvPicPr>
              <a:picLocks noChangeAspect="1"/>
            </p:cNvPicPr>
            <p:nvPr/>
          </p:nvPicPr>
          <p:blipFill>
            <a:blip r:embed="rId2"/>
            <a:srcRect/>
            <a:stretch/>
          </p:blipFill>
          <p:spPr>
            <a:xfrm>
              <a:off x="3297313" y="620789"/>
              <a:ext cx="8400977" cy="5110064"/>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4094006" y="1888417"/>
              <a:ext cx="7128387" cy="36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Muốn đạt được thành công tất phải trải qua những thất bại, hãy coi mỗi thất bại là một lần trải nghiệm, một kinh nghiệm trong cuộc sống để bền gan vững chí vượt qua khó khăn đạt được thành công.</a:t>
              </a:r>
              <a:endParaRPr lang="en-US" altLang="en-US" sz="3600" b="1">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192416" y="405047"/>
            <a:ext cx="5588952" cy="2647507"/>
            <a:chOff x="182760" y="223284"/>
            <a:chExt cx="6268718" cy="2647507"/>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4"/>
              <a:ext cx="6268718" cy="2647507"/>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394824" y="772386"/>
              <a:ext cx="5844591" cy="584775"/>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Thất bại là mẹ thành công.</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5643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descr="E:\大赛\18\1_0002s_0002_Layer-14.png">
            <a:extLst>
              <a:ext uri="{FF2B5EF4-FFF2-40B4-BE49-F238E27FC236}">
                <a16:creationId xmlns:a16="http://schemas.microsoft.com/office/drawing/2014/main" id="{CC06CECF-5677-4FB9-9868-72444195C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577" y="-874039"/>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E:\大赛\18\1_0002s_0002_Layer-14.png">
            <a:extLst>
              <a:ext uri="{FF2B5EF4-FFF2-40B4-BE49-F238E27FC236}">
                <a16:creationId xmlns:a16="http://schemas.microsoft.com/office/drawing/2014/main" id="{B655ABF2-2CFA-4507-BBE9-6A43F4DB4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440" y="298398"/>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3A82EE9D-7AC1-4646-8CF8-5179ED5C1867}"/>
              </a:ext>
            </a:extLst>
          </p:cNvPr>
          <p:cNvGrpSpPr/>
          <p:nvPr/>
        </p:nvGrpSpPr>
        <p:grpSpPr>
          <a:xfrm>
            <a:off x="4583208" y="1643247"/>
            <a:ext cx="6944802" cy="1132968"/>
            <a:chOff x="4311904" y="1643247"/>
            <a:chExt cx="6944802" cy="1132968"/>
          </a:xfrm>
        </p:grpSpPr>
        <p:grpSp>
          <p:nvGrpSpPr>
            <p:cNvPr id="15" name="组合 26">
              <a:extLst>
                <a:ext uri="{FF2B5EF4-FFF2-40B4-BE49-F238E27FC236}">
                  <a16:creationId xmlns:a16="http://schemas.microsoft.com/office/drawing/2014/main" id="{2B42034C-59B9-4D8F-A4C4-4C410BDBBB70}"/>
                </a:ext>
              </a:extLst>
            </p:cNvPr>
            <p:cNvGrpSpPr/>
            <p:nvPr/>
          </p:nvGrpSpPr>
          <p:grpSpPr>
            <a:xfrm>
              <a:off x="4311904" y="1643247"/>
              <a:ext cx="6944802" cy="1132968"/>
              <a:chOff x="3100251" y="1601912"/>
              <a:chExt cx="7565360" cy="3101180"/>
            </a:xfrm>
          </p:grpSpPr>
          <p:sp>
            <p:nvSpPr>
              <p:cNvPr id="16" name="矩形: 圆角 24">
                <a:extLst>
                  <a:ext uri="{FF2B5EF4-FFF2-40B4-BE49-F238E27FC236}">
                    <a16:creationId xmlns:a16="http://schemas.microsoft.com/office/drawing/2014/main" id="{DDD607BE-1D69-47E4-AE3D-BD90ABAF7C84}"/>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7" name="矩形: 圆角 25">
                <a:extLst>
                  <a:ext uri="{FF2B5EF4-FFF2-40B4-BE49-F238E27FC236}">
                    <a16:creationId xmlns:a16="http://schemas.microsoft.com/office/drawing/2014/main" id="{86692A71-D802-4445-84B1-3921A162F536}"/>
                  </a:ext>
                </a:extLst>
              </p:cNvPr>
              <p:cNvSpPr/>
              <p:nvPr userDrawn="1"/>
            </p:nvSpPr>
            <p:spPr>
              <a:xfrm>
                <a:off x="3230674" y="1904106"/>
                <a:ext cx="7304513"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19" name="TextBox 18">
              <a:extLst>
                <a:ext uri="{FF2B5EF4-FFF2-40B4-BE49-F238E27FC236}">
                  <a16:creationId xmlns:a16="http://schemas.microsoft.com/office/drawing/2014/main" id="{0A884F2B-669E-43F7-9261-6E86EF992335}"/>
                </a:ext>
              </a:extLst>
            </p:cNvPr>
            <p:cNvSpPr txBox="1"/>
            <p:nvPr/>
          </p:nvSpPr>
          <p:spPr>
            <a:xfrm>
              <a:off x="4709509" y="1915036"/>
              <a:ext cx="6149590" cy="584775"/>
            </a:xfrm>
            <a:prstGeom prst="rect">
              <a:avLst/>
            </a:prstGeom>
            <a:noFill/>
            <a:ln>
              <a:noFill/>
            </a:ln>
          </p:spPr>
          <p:txBody>
            <a:bodyPr wrap="square">
              <a:spAutoFit/>
            </a:bodyPr>
            <a:lstStyle/>
            <a:p>
              <a:pPr algn="ctr"/>
              <a:r>
                <a:rPr lang="en-US" altLang="en-US" sz="3200" b="1">
                  <a:latin typeface="Times New Roman" panose="02020603050405020304" pitchFamily="18" charset="0"/>
                  <a:cs typeface="Times New Roman" panose="02020603050405020304" pitchFamily="18" charset="0"/>
                </a:rPr>
                <a:t>Có công mài sắt, có ngày nên kim.</a:t>
              </a:r>
              <a:endParaRPr lang="en-US" altLang="en-US" sz="3200" b="1">
                <a:latin typeface="Century Schoolbook" panose="02040604050505020304" pitchFamily="18" charset="0"/>
              </a:endParaRPr>
            </a:p>
          </p:txBody>
        </p:sp>
      </p:grpSp>
      <p:grpSp>
        <p:nvGrpSpPr>
          <p:cNvPr id="2" name="Group 1">
            <a:extLst>
              <a:ext uri="{FF2B5EF4-FFF2-40B4-BE49-F238E27FC236}">
                <a16:creationId xmlns:a16="http://schemas.microsoft.com/office/drawing/2014/main" id="{87168A35-6B21-424F-A2A2-973BA7CA2E89}"/>
              </a:ext>
            </a:extLst>
          </p:cNvPr>
          <p:cNvGrpSpPr/>
          <p:nvPr/>
        </p:nvGrpSpPr>
        <p:grpSpPr>
          <a:xfrm>
            <a:off x="516667" y="1563390"/>
            <a:ext cx="3174724" cy="3621087"/>
            <a:chOff x="685800" y="2735263"/>
            <a:chExt cx="3048000" cy="3621087"/>
          </a:xfrm>
        </p:grpSpPr>
        <p:sp>
          <p:nvSpPr>
            <p:cNvPr id="3" name="Rounded Rectangle 1">
              <a:extLst>
                <a:ext uri="{FF2B5EF4-FFF2-40B4-BE49-F238E27FC236}">
                  <a16:creationId xmlns:a16="http://schemas.microsoft.com/office/drawing/2014/main" id="{460D4FEF-26FD-4B7A-B892-A6AE231B77FA}"/>
                </a:ext>
              </a:extLst>
            </p:cNvPr>
            <p:cNvSpPr/>
            <p:nvPr/>
          </p:nvSpPr>
          <p:spPr>
            <a:xfrm>
              <a:off x="685800" y="2735263"/>
              <a:ext cx="3048000" cy="3621087"/>
            </a:xfrm>
            <a:prstGeom prst="roundRect">
              <a:avLst>
                <a:gd name="adj" fmla="val 20580"/>
              </a:avLst>
            </a:prstGeom>
            <a:solidFill>
              <a:schemeClr val="bg1"/>
            </a:solidFill>
            <a:ln w="571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rgbClr val="0070C0"/>
                  </a:solidFill>
                  <a:latin typeface="Times New Roman" panose="02020603050405020304" pitchFamily="18" charset="0"/>
                  <a:cs typeface="Times New Roman" panose="02020603050405020304" pitchFamily="18" charset="0"/>
                </a:rPr>
                <a:t>Khẳng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rằng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ý </a:t>
              </a:r>
              <a:r>
                <a:rPr lang="en-US" sz="3600" b="1" dirty="0" err="1">
                  <a:solidFill>
                    <a:srgbClr val="0070C0"/>
                  </a:solidFill>
                  <a:latin typeface="Times New Roman" panose="02020603050405020304" pitchFamily="18" charset="0"/>
                  <a:cs typeface="Times New Roman" panose="02020603050405020304" pitchFamily="18" charset="0"/>
                </a:rPr>
                <a:t>chí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thì</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nhất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cs typeface="Times New Roman" panose="02020603050405020304" pitchFamily="18" charset="0"/>
                </a:rPr>
                <a:t>.</a:t>
              </a:r>
            </a:p>
          </p:txBody>
        </p:sp>
        <p:sp>
          <p:nvSpPr>
            <p:cNvPr id="4" name="Rounded Rectangle 1">
              <a:extLst>
                <a:ext uri="{FF2B5EF4-FFF2-40B4-BE49-F238E27FC236}">
                  <a16:creationId xmlns:a16="http://schemas.microsoft.com/office/drawing/2014/main" id="{E4230115-4CA3-43BE-A18E-6108552884C4}"/>
                </a:ext>
              </a:extLst>
            </p:cNvPr>
            <p:cNvSpPr/>
            <p:nvPr/>
          </p:nvSpPr>
          <p:spPr>
            <a:xfrm>
              <a:off x="815009" y="2912164"/>
              <a:ext cx="2804491" cy="3289853"/>
            </a:xfrm>
            <a:prstGeom prst="roundRect">
              <a:avLst>
                <a:gd name="adj" fmla="val 17376"/>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5A96AB2C-A47F-4072-A4EF-5465633D885C}"/>
              </a:ext>
            </a:extLst>
          </p:cNvPr>
          <p:cNvGrpSpPr/>
          <p:nvPr/>
        </p:nvGrpSpPr>
        <p:grpSpPr>
          <a:xfrm>
            <a:off x="5660191" y="3515941"/>
            <a:ext cx="4953838" cy="1680661"/>
            <a:chOff x="5325626" y="3152595"/>
            <a:chExt cx="4953838" cy="1680661"/>
          </a:xfrm>
        </p:grpSpPr>
        <p:grpSp>
          <p:nvGrpSpPr>
            <p:cNvPr id="20" name="组合 26">
              <a:extLst>
                <a:ext uri="{FF2B5EF4-FFF2-40B4-BE49-F238E27FC236}">
                  <a16:creationId xmlns:a16="http://schemas.microsoft.com/office/drawing/2014/main" id="{39F7525E-16B8-4EFB-B745-91503B5E75B6}"/>
                </a:ext>
              </a:extLst>
            </p:cNvPr>
            <p:cNvGrpSpPr/>
            <p:nvPr/>
          </p:nvGrpSpPr>
          <p:grpSpPr>
            <a:xfrm>
              <a:off x="5325626" y="3152595"/>
              <a:ext cx="4953838" cy="1680661"/>
              <a:chOff x="3100251" y="1601912"/>
              <a:chExt cx="7565360" cy="3101180"/>
            </a:xfrm>
          </p:grpSpPr>
          <p:sp>
            <p:nvSpPr>
              <p:cNvPr id="21" name="矩形: 圆角 24">
                <a:extLst>
                  <a:ext uri="{FF2B5EF4-FFF2-40B4-BE49-F238E27FC236}">
                    <a16:creationId xmlns:a16="http://schemas.microsoft.com/office/drawing/2014/main" id="{0B6FC59F-E673-483C-9F71-EC0A955E8D4B}"/>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22" name="矩形: 圆角 25">
                <a:extLst>
                  <a:ext uri="{FF2B5EF4-FFF2-40B4-BE49-F238E27FC236}">
                    <a16:creationId xmlns:a16="http://schemas.microsoft.com/office/drawing/2014/main" id="{DCC5C657-08D5-4850-A610-EB4B55E917F2}"/>
                  </a:ext>
                </a:extLst>
              </p:cNvPr>
              <p:cNvSpPr/>
              <p:nvPr userDrawn="1"/>
            </p:nvSpPr>
            <p:spPr>
              <a:xfrm>
                <a:off x="3407162" y="1904106"/>
                <a:ext cx="6966883"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24" name="TextBox 23">
              <a:extLst>
                <a:ext uri="{FF2B5EF4-FFF2-40B4-BE49-F238E27FC236}">
                  <a16:creationId xmlns:a16="http://schemas.microsoft.com/office/drawing/2014/main" id="{E0CB9FA7-A507-44CF-BA57-065BFDA51746}"/>
                </a:ext>
              </a:extLst>
            </p:cNvPr>
            <p:cNvSpPr txBox="1"/>
            <p:nvPr/>
          </p:nvSpPr>
          <p:spPr>
            <a:xfrm>
              <a:off x="5746861" y="3454316"/>
              <a:ext cx="4251820" cy="1077218"/>
            </a:xfrm>
            <a:prstGeom prst="rect">
              <a:avLst/>
            </a:prstGeom>
            <a:noFill/>
          </p:spPr>
          <p:txBody>
            <a:bodyPr wrap="square">
              <a:spAutoFit/>
            </a:bodyPr>
            <a:lstStyle/>
            <a:p>
              <a:pPr algn="ctr"/>
              <a:r>
                <a:rPr lang="en-US" altLang="en-US" sz="3200" b="1">
                  <a:solidFill>
                    <a:sysClr val="windowText" lastClr="000000"/>
                  </a:solidFill>
                  <a:latin typeface="Times New Roman" panose="02020603050405020304" pitchFamily="18" charset="0"/>
                  <a:cs typeface="Times New Roman" panose="02020603050405020304" pitchFamily="18" charset="0"/>
                </a:rPr>
                <a:t>Người có chí thì nên</a:t>
              </a:r>
            </a:p>
            <a:p>
              <a:pPr algn="ctr"/>
              <a:r>
                <a:rPr lang="en-US" altLang="en-US" sz="3200" b="1">
                  <a:solidFill>
                    <a:sysClr val="windowText" lastClr="000000"/>
                  </a:solidFill>
                  <a:latin typeface="Times New Roman" panose="02020603050405020304" pitchFamily="18" charset="0"/>
                  <a:cs typeface="Times New Roman" panose="02020603050405020304" pitchFamily="18" charset="0"/>
                </a:rPr>
                <a:t>Nhà có nền thì vững.</a:t>
              </a:r>
            </a:p>
          </p:txBody>
        </p:sp>
      </p:grpSp>
      <p:pic>
        <p:nvPicPr>
          <p:cNvPr id="34" name="图片 10">
            <a:extLst>
              <a:ext uri="{FF2B5EF4-FFF2-40B4-BE49-F238E27FC236}">
                <a16:creationId xmlns:a16="http://schemas.microsoft.com/office/drawing/2014/main" id="{E02E1169-7E5F-4073-BF99-EAE1042DF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289" y="42419"/>
            <a:ext cx="2115480" cy="2992383"/>
          </a:xfrm>
          <a:prstGeom prst="rect">
            <a:avLst/>
          </a:prstGeom>
        </p:spPr>
      </p:pic>
    </p:spTree>
    <p:extLst>
      <p:ext uri="{BB962C8B-B14F-4D97-AF65-F5344CB8AC3E}">
        <p14:creationId xmlns:p14="http://schemas.microsoft.com/office/powerpoint/2010/main" val="1793602629"/>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par>
                                    <p:cTn id="8" presetID="63" presetClass="path" presetSubtype="0" repeatCount="indefinite" autoRev="1" fill="hold" nodeType="withEffect">
                                      <p:stCondLst>
                                        <p:cond delay="0"/>
                                      </p:stCondLst>
                                      <p:childTnLst>
                                        <p:animMotion origin="layout" path="M 2.91667E-6 1.48148E-6 L 0.1556 0.00324 " pathEditMode="relative" rAng="0" ptsTypes="AA">
                                          <p:cBhvr>
                                            <p:cTn id="9" dur="5000" fill="hold"/>
                                            <p:tgtEl>
                                              <p:spTgt spid="29"/>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cTn>
                                  </p:par>
                                  <p:par>
                                    <p:cTn id="13" presetID="63" presetClass="path" presetSubtype="0" repeatCount="indefinite" autoRev="1" fill="hold" nodeType="withEffect">
                                      <p:stCondLst>
                                        <p:cond delay="0"/>
                                      </p:stCondLst>
                                      <p:childTnLst>
                                        <p:animMotion origin="layout" path="M 3.33333E-6 -1.85185E-6 L 0.09752 -1.85185E-6 " pathEditMode="relative" rAng="0" ptsTypes="AA">
                                          <p:cBhvr>
                                            <p:cTn id="14" dur="5000" spd="-100000" fill="hold"/>
                                            <p:tgtEl>
                                              <p:spTgt spid="30"/>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14:presetBounceEnd="40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40000">
                                          <p:cBhvr additive="base">
                                            <p:cTn id="19" dur="10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250"/>
                                            <p:tgtEl>
                                              <p:spTgt spid="2"/>
                                            </p:tgtEl>
                                            <p:attrNameLst>
                                              <p:attrName>ppt_y</p:attrName>
                                            </p:attrNameLst>
                                          </p:cBhvr>
                                          <p:tavLst>
                                            <p:tav tm="0">
                                              <p:val>
                                                <p:strVal val="#ppt_y-#ppt_h*1.125000"/>
                                              </p:val>
                                            </p:tav>
                                            <p:tav tm="100000">
                                              <p:val>
                                                <p:strVal val="#ppt_y"/>
                                              </p:val>
                                            </p:tav>
                                          </p:tavLst>
                                        </p:anim>
                                        <p:animEffect transition="in" filter="wipe(down)">
                                          <p:cBhvr>
                                            <p:cTn id="25" dur="125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p:tgtEl>
                                              <p:spTgt spid="26"/>
                                            </p:tgtEl>
                                            <p:attrNameLst>
                                              <p:attrName>ppt_x</p:attrName>
                                            </p:attrNameLst>
                                          </p:cBhvr>
                                          <p:tavLst>
                                            <p:tav tm="0">
                                              <p:val>
                                                <p:strVal val="#ppt_x-#ppt_w*1.125000"/>
                                              </p:val>
                                            </p:tav>
                                            <p:tav tm="100000">
                                              <p:val>
                                                <p:strVal val="#ppt_x"/>
                                              </p:val>
                                            </p:tav>
                                          </p:tavLst>
                                        </p:anim>
                                        <p:animEffect transition="in" filter="wipe(righ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ppt_x</p:attrName>
                                            </p:attrNameLst>
                                          </p:cBhvr>
                                          <p:tavLst>
                                            <p:tav tm="0">
                                              <p:val>
                                                <p:strVal val="#ppt_x-#ppt_w*1.125000"/>
                                              </p:val>
                                            </p:tav>
                                            <p:tav tm="100000">
                                              <p:val>
                                                <p:strVal val="#ppt_x"/>
                                              </p:val>
                                            </p:tav>
                                          </p:tavLst>
                                        </p:anim>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par>
                                    <p:cTn id="8" presetID="63" presetClass="path" presetSubtype="0" repeatCount="indefinite" autoRev="1" fill="hold" nodeType="withEffect">
                                      <p:stCondLst>
                                        <p:cond delay="0"/>
                                      </p:stCondLst>
                                      <p:childTnLst>
                                        <p:animMotion origin="layout" path="M 2.91667E-6 1.48148E-6 L 0.1556 0.00324 " pathEditMode="relative" rAng="0" ptsTypes="AA">
                                          <p:cBhvr>
                                            <p:cTn id="9" dur="5000" fill="hold"/>
                                            <p:tgtEl>
                                              <p:spTgt spid="29"/>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cTn>
                                  </p:par>
                                  <p:par>
                                    <p:cTn id="13" presetID="63" presetClass="path" presetSubtype="0" repeatCount="indefinite" autoRev="1" fill="hold" nodeType="withEffect">
                                      <p:stCondLst>
                                        <p:cond delay="0"/>
                                      </p:stCondLst>
                                      <p:childTnLst>
                                        <p:animMotion origin="layout" path="M 3.33333E-6 -1.85185E-6 L 0.09752 -1.85185E-6 " pathEditMode="relative" rAng="0" ptsTypes="AA">
                                          <p:cBhvr>
                                            <p:cTn id="14" dur="5000" spd="-100000" fill="hold"/>
                                            <p:tgtEl>
                                              <p:spTgt spid="30"/>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0-#ppt_w/2"/>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250"/>
                                            <p:tgtEl>
                                              <p:spTgt spid="2"/>
                                            </p:tgtEl>
                                            <p:attrNameLst>
                                              <p:attrName>ppt_y</p:attrName>
                                            </p:attrNameLst>
                                          </p:cBhvr>
                                          <p:tavLst>
                                            <p:tav tm="0">
                                              <p:val>
                                                <p:strVal val="#ppt_y-#ppt_h*1.125000"/>
                                              </p:val>
                                            </p:tav>
                                            <p:tav tm="100000">
                                              <p:val>
                                                <p:strVal val="#ppt_y"/>
                                              </p:val>
                                            </p:tav>
                                          </p:tavLst>
                                        </p:anim>
                                        <p:animEffect transition="in" filter="wipe(down)">
                                          <p:cBhvr>
                                            <p:cTn id="25" dur="125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p:tgtEl>
                                              <p:spTgt spid="26"/>
                                            </p:tgtEl>
                                            <p:attrNameLst>
                                              <p:attrName>ppt_x</p:attrName>
                                            </p:attrNameLst>
                                          </p:cBhvr>
                                          <p:tavLst>
                                            <p:tav tm="0">
                                              <p:val>
                                                <p:strVal val="#ppt_x-#ppt_w*1.125000"/>
                                              </p:val>
                                            </p:tav>
                                            <p:tav tm="100000">
                                              <p:val>
                                                <p:strVal val="#ppt_x"/>
                                              </p:val>
                                            </p:tav>
                                          </p:tavLst>
                                        </p:anim>
                                        <p:animEffect transition="in" filter="wipe(righ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ppt_x</p:attrName>
                                            </p:attrNameLst>
                                          </p:cBhvr>
                                          <p:tavLst>
                                            <p:tav tm="0">
                                              <p:val>
                                                <p:strVal val="#ppt_x-#ppt_w*1.125000"/>
                                              </p:val>
                                            </p:tav>
                                            <p:tav tm="100000">
                                              <p:val>
                                                <p:strVal val="#ppt_x"/>
                                              </p:val>
                                            </p:tav>
                                          </p:tavLst>
                                        </p:anim>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大赛\18\1_0002s_0002_Layer-14.png">
            <a:extLst>
              <a:ext uri="{FF2B5EF4-FFF2-40B4-BE49-F238E27FC236}">
                <a16:creationId xmlns:a16="http://schemas.microsoft.com/office/drawing/2014/main" id="{43D1192B-B1D3-44E1-92EB-D958DA8F0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577" y="-874039"/>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大赛\18\1_0002s_0002_Layer-14.png">
            <a:extLst>
              <a:ext uri="{FF2B5EF4-FFF2-40B4-BE49-F238E27FC236}">
                <a16:creationId xmlns:a16="http://schemas.microsoft.com/office/drawing/2014/main" id="{DB628C0C-06A4-4EB7-B139-6A0BD295E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440" y="298398"/>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8B36B01D-86B8-4205-AAA3-E59F553DB6C6}"/>
              </a:ext>
            </a:extLst>
          </p:cNvPr>
          <p:cNvGrpSpPr/>
          <p:nvPr/>
        </p:nvGrpSpPr>
        <p:grpSpPr>
          <a:xfrm>
            <a:off x="4613183" y="1547729"/>
            <a:ext cx="6944802" cy="1680661"/>
            <a:chOff x="4311904" y="1643247"/>
            <a:chExt cx="6944802" cy="1132968"/>
          </a:xfrm>
        </p:grpSpPr>
        <p:grpSp>
          <p:nvGrpSpPr>
            <p:cNvPr id="8" name="组合 26">
              <a:extLst>
                <a:ext uri="{FF2B5EF4-FFF2-40B4-BE49-F238E27FC236}">
                  <a16:creationId xmlns:a16="http://schemas.microsoft.com/office/drawing/2014/main" id="{7A66A236-3371-4031-B2A5-23C6D46499F5}"/>
                </a:ext>
              </a:extLst>
            </p:cNvPr>
            <p:cNvGrpSpPr/>
            <p:nvPr/>
          </p:nvGrpSpPr>
          <p:grpSpPr>
            <a:xfrm>
              <a:off x="4311904" y="1643247"/>
              <a:ext cx="6944802" cy="1132968"/>
              <a:chOff x="3100251" y="1601912"/>
              <a:chExt cx="7565360" cy="3101180"/>
            </a:xfrm>
          </p:grpSpPr>
          <p:sp>
            <p:nvSpPr>
              <p:cNvPr id="10" name="矩形: 圆角 24">
                <a:extLst>
                  <a:ext uri="{FF2B5EF4-FFF2-40B4-BE49-F238E27FC236}">
                    <a16:creationId xmlns:a16="http://schemas.microsoft.com/office/drawing/2014/main" id="{A40EB5BB-2806-4EAA-9EF5-B4DA48AF79FF}"/>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1" name="矩形: 圆角 25">
                <a:extLst>
                  <a:ext uri="{FF2B5EF4-FFF2-40B4-BE49-F238E27FC236}">
                    <a16:creationId xmlns:a16="http://schemas.microsoft.com/office/drawing/2014/main" id="{17973D6B-DC2B-4B6A-BD9A-D0199C0D46B7}"/>
                  </a:ext>
                </a:extLst>
              </p:cNvPr>
              <p:cNvSpPr/>
              <p:nvPr userDrawn="1"/>
            </p:nvSpPr>
            <p:spPr>
              <a:xfrm>
                <a:off x="3230674" y="1904106"/>
                <a:ext cx="7304513"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9" name="TextBox 8">
              <a:extLst>
                <a:ext uri="{FF2B5EF4-FFF2-40B4-BE49-F238E27FC236}">
                  <a16:creationId xmlns:a16="http://schemas.microsoft.com/office/drawing/2014/main" id="{9BAD1215-EB5C-4293-AF3E-9C9256F241F0}"/>
                </a:ext>
              </a:extLst>
            </p:cNvPr>
            <p:cNvSpPr txBox="1"/>
            <p:nvPr/>
          </p:nvSpPr>
          <p:spPr>
            <a:xfrm>
              <a:off x="4791011" y="1846643"/>
              <a:ext cx="6149590" cy="726175"/>
            </a:xfrm>
            <a:prstGeom prst="rect">
              <a:avLst/>
            </a:prstGeom>
            <a:noFill/>
            <a:ln>
              <a:noFill/>
            </a:ln>
          </p:spPr>
          <p:txBody>
            <a:bodyPr wrap="square">
              <a:spAutoFit/>
            </a:bodyPr>
            <a:lstStyle/>
            <a:p>
              <a:pPr algn="ctr"/>
              <a:r>
                <a:rPr lang="en-US" altLang="en-US" sz="3200" b="1">
                  <a:solidFill>
                    <a:sysClr val="windowText" lastClr="000000"/>
                  </a:solidFill>
                  <a:latin typeface="Times New Roman" panose="02020603050405020304" pitchFamily="18" charset="0"/>
                  <a:cs typeface="Times New Roman" panose="02020603050405020304" pitchFamily="18" charset="0"/>
                </a:rPr>
                <a:t>Ai ơi đã quyết thì hành</a:t>
              </a:r>
            </a:p>
            <a:p>
              <a:pPr algn="ctr"/>
              <a:r>
                <a:rPr lang="en-US" altLang="en-US" sz="3200" b="1">
                  <a:solidFill>
                    <a:sysClr val="windowText" lastClr="000000"/>
                  </a:solidFill>
                  <a:latin typeface="Times New Roman" panose="02020603050405020304" pitchFamily="18" charset="0"/>
                  <a:cs typeface="Times New Roman" panose="02020603050405020304" pitchFamily="18" charset="0"/>
                </a:rPr>
                <a:t>Đã đan thì lận tròn vành mới thôi.</a:t>
              </a:r>
              <a:endParaRPr lang="en-US" altLang="en-US" sz="3200" b="1">
                <a:solidFill>
                  <a:sysClr val="windowText" lastClr="000000"/>
                </a:solidFill>
                <a:latin typeface="Century Schoolbook" panose="02040604050505020304" pitchFamily="18" charset="0"/>
              </a:endParaRPr>
            </a:p>
          </p:txBody>
        </p:sp>
      </p:grpSp>
      <p:grpSp>
        <p:nvGrpSpPr>
          <p:cNvPr id="12" name="Group 11">
            <a:extLst>
              <a:ext uri="{FF2B5EF4-FFF2-40B4-BE49-F238E27FC236}">
                <a16:creationId xmlns:a16="http://schemas.microsoft.com/office/drawing/2014/main" id="{55A9CC26-2098-4F7D-B87F-1FF99B029A8A}"/>
              </a:ext>
            </a:extLst>
          </p:cNvPr>
          <p:cNvGrpSpPr/>
          <p:nvPr/>
        </p:nvGrpSpPr>
        <p:grpSpPr>
          <a:xfrm>
            <a:off x="4613183" y="3690183"/>
            <a:ext cx="6944803" cy="1680661"/>
            <a:chOff x="5325626" y="3152595"/>
            <a:chExt cx="4953838" cy="1680661"/>
          </a:xfrm>
        </p:grpSpPr>
        <p:grpSp>
          <p:nvGrpSpPr>
            <p:cNvPr id="13" name="组合 26">
              <a:extLst>
                <a:ext uri="{FF2B5EF4-FFF2-40B4-BE49-F238E27FC236}">
                  <a16:creationId xmlns:a16="http://schemas.microsoft.com/office/drawing/2014/main" id="{5D127317-520B-424B-A74E-68EAA9F5F51C}"/>
                </a:ext>
              </a:extLst>
            </p:cNvPr>
            <p:cNvGrpSpPr/>
            <p:nvPr/>
          </p:nvGrpSpPr>
          <p:grpSpPr>
            <a:xfrm>
              <a:off x="5325626" y="3152595"/>
              <a:ext cx="4953838" cy="1680661"/>
              <a:chOff x="3100251" y="1601912"/>
              <a:chExt cx="7565360" cy="3101180"/>
            </a:xfrm>
          </p:grpSpPr>
          <p:sp>
            <p:nvSpPr>
              <p:cNvPr id="15" name="矩形: 圆角 24">
                <a:extLst>
                  <a:ext uri="{FF2B5EF4-FFF2-40B4-BE49-F238E27FC236}">
                    <a16:creationId xmlns:a16="http://schemas.microsoft.com/office/drawing/2014/main" id="{E92132C5-0F10-48C3-BE73-32DDF00954A4}"/>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6" name="矩形: 圆角 25">
                <a:extLst>
                  <a:ext uri="{FF2B5EF4-FFF2-40B4-BE49-F238E27FC236}">
                    <a16:creationId xmlns:a16="http://schemas.microsoft.com/office/drawing/2014/main" id="{EE09EF24-2E94-4FFA-9D2A-60461939C8C1}"/>
                  </a:ext>
                </a:extLst>
              </p:cNvPr>
              <p:cNvSpPr/>
              <p:nvPr userDrawn="1"/>
            </p:nvSpPr>
            <p:spPr>
              <a:xfrm>
                <a:off x="3230674" y="1904106"/>
                <a:ext cx="7304512"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14" name="TextBox 13">
              <a:extLst>
                <a:ext uri="{FF2B5EF4-FFF2-40B4-BE49-F238E27FC236}">
                  <a16:creationId xmlns:a16="http://schemas.microsoft.com/office/drawing/2014/main" id="{908AE2C0-686E-4677-8E9D-39D0763CC512}"/>
                </a:ext>
              </a:extLst>
            </p:cNvPr>
            <p:cNvSpPr txBox="1"/>
            <p:nvPr/>
          </p:nvSpPr>
          <p:spPr>
            <a:xfrm>
              <a:off x="5734770" y="3454316"/>
              <a:ext cx="4251820" cy="1077218"/>
            </a:xfrm>
            <a:prstGeom prst="rect">
              <a:avLst/>
            </a:prstGeom>
            <a:noFill/>
          </p:spPr>
          <p:txBody>
            <a:bodyPr wrap="square">
              <a:spAutoFit/>
            </a:bodyPr>
            <a:lstStyle/>
            <a:p>
              <a:pPr algn="ctr"/>
              <a:r>
                <a:rPr lang="en-US" altLang="en-US" sz="3200" b="1">
                  <a:latin typeface="Times New Roman" panose="02020603050405020304" pitchFamily="18" charset="0"/>
                  <a:cs typeface="Times New Roman" panose="02020603050405020304" pitchFamily="18" charset="0"/>
                </a:rPr>
                <a:t>Hãy lo bền chí câu cua</a:t>
              </a:r>
            </a:p>
            <a:p>
              <a:pPr algn="ctr"/>
              <a:r>
                <a:rPr lang="en-US" altLang="en-US" sz="3200" b="1">
                  <a:latin typeface="Times New Roman" panose="02020603050405020304" pitchFamily="18" charset="0"/>
                  <a:cs typeface="Times New Roman" panose="02020603050405020304" pitchFamily="18" charset="0"/>
                </a:rPr>
                <a:t>Dù ai câu chạch, câu rùa mặc ai.</a:t>
              </a:r>
              <a:endParaRPr lang="en-US" altLang="en-US" sz="3200" b="1">
                <a:latin typeface="Century Schoolbook" panose="02040604050505020304" pitchFamily="18" charset="0"/>
              </a:endParaRPr>
            </a:p>
          </p:txBody>
        </p:sp>
      </p:grpSp>
      <p:grpSp>
        <p:nvGrpSpPr>
          <p:cNvPr id="23" name="Group 22">
            <a:extLst>
              <a:ext uri="{FF2B5EF4-FFF2-40B4-BE49-F238E27FC236}">
                <a16:creationId xmlns:a16="http://schemas.microsoft.com/office/drawing/2014/main" id="{8DE1CE9F-1357-4946-8847-9C15DDDCBCF0}"/>
              </a:ext>
            </a:extLst>
          </p:cNvPr>
          <p:cNvGrpSpPr/>
          <p:nvPr/>
        </p:nvGrpSpPr>
        <p:grpSpPr>
          <a:xfrm>
            <a:off x="499434" y="1618457"/>
            <a:ext cx="3174724" cy="3450666"/>
            <a:chOff x="499434" y="1618457"/>
            <a:chExt cx="3174724" cy="3450666"/>
          </a:xfrm>
        </p:grpSpPr>
        <p:grpSp>
          <p:nvGrpSpPr>
            <p:cNvPr id="2" name="Group 1">
              <a:extLst>
                <a:ext uri="{FF2B5EF4-FFF2-40B4-BE49-F238E27FC236}">
                  <a16:creationId xmlns:a16="http://schemas.microsoft.com/office/drawing/2014/main" id="{83CD44AD-D633-4C05-9D9E-3C6F78D7A9D8}"/>
                </a:ext>
              </a:extLst>
            </p:cNvPr>
            <p:cNvGrpSpPr/>
            <p:nvPr/>
          </p:nvGrpSpPr>
          <p:grpSpPr>
            <a:xfrm>
              <a:off x="499434" y="1618457"/>
              <a:ext cx="3174724" cy="3450666"/>
              <a:chOff x="685800" y="2735263"/>
              <a:chExt cx="3048000" cy="3621087"/>
            </a:xfrm>
          </p:grpSpPr>
          <p:sp>
            <p:nvSpPr>
              <p:cNvPr id="3" name="Rounded Rectangle 1">
                <a:extLst>
                  <a:ext uri="{FF2B5EF4-FFF2-40B4-BE49-F238E27FC236}">
                    <a16:creationId xmlns:a16="http://schemas.microsoft.com/office/drawing/2014/main" id="{F3D6E75A-BF3C-4791-8268-7FEAA0C72969}"/>
                  </a:ext>
                </a:extLst>
              </p:cNvPr>
              <p:cNvSpPr/>
              <p:nvPr/>
            </p:nvSpPr>
            <p:spPr>
              <a:xfrm>
                <a:off x="685800" y="2735263"/>
                <a:ext cx="3048000" cy="3621087"/>
              </a:xfrm>
              <a:prstGeom prst="roundRect">
                <a:avLst>
                  <a:gd name="adj" fmla="val 20580"/>
                </a:avLst>
              </a:prstGeom>
              <a:solidFill>
                <a:schemeClr val="bg1"/>
              </a:solid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1">
                <a:extLst>
                  <a:ext uri="{FF2B5EF4-FFF2-40B4-BE49-F238E27FC236}">
                    <a16:creationId xmlns:a16="http://schemas.microsoft.com/office/drawing/2014/main" id="{9CB08A87-BBA5-48BC-A66E-2FE66E10A915}"/>
                  </a:ext>
                </a:extLst>
              </p:cNvPr>
              <p:cNvSpPr/>
              <p:nvPr/>
            </p:nvSpPr>
            <p:spPr>
              <a:xfrm>
                <a:off x="815009" y="2912164"/>
                <a:ext cx="2804491" cy="3289853"/>
              </a:xfrm>
              <a:prstGeom prst="roundRect">
                <a:avLst>
                  <a:gd name="adj" fmla="val 17376"/>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9FD36CA4-E772-4076-90A9-39F73772E4CE}"/>
                </a:ext>
              </a:extLst>
            </p:cNvPr>
            <p:cNvSpPr txBox="1"/>
            <p:nvPr/>
          </p:nvSpPr>
          <p:spPr>
            <a:xfrm>
              <a:off x="574488" y="2388059"/>
              <a:ext cx="3040144" cy="2308324"/>
            </a:xfrm>
            <a:prstGeom prst="rect">
              <a:avLst/>
            </a:prstGeom>
            <a:noFill/>
          </p:spPr>
          <p:txBody>
            <a:bodyPr wrap="square">
              <a:spAutoFit/>
            </a:bodyPr>
            <a:lstStyle/>
            <a:p>
              <a:pPr algn="ctr">
                <a:defRPr/>
              </a:pPr>
              <a:r>
                <a:rPr lang="en-US" sz="3600" b="1">
                  <a:solidFill>
                    <a:srgbClr val="FF0000"/>
                  </a:solidFill>
                  <a:latin typeface="Times New Roman" panose="02020603050405020304" pitchFamily="18" charset="0"/>
                  <a:cs typeface="Times New Roman" panose="02020603050405020304" pitchFamily="18" charset="0"/>
                </a:rPr>
                <a:t>Khuyên người ta giữ vững mục tiêu đã chọn.</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7" name="图片 2">
            <a:extLst>
              <a:ext uri="{FF2B5EF4-FFF2-40B4-BE49-F238E27FC236}">
                <a16:creationId xmlns:a16="http://schemas.microsoft.com/office/drawing/2014/main" id="{9FD0C46B-9C46-42F7-9E77-31D18FF3628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9579" y1="29459" x2="44890" y2="37776"/>
                        <a14:foregroundMark x1="59319" y1="30962" x2="61824" y2="40080"/>
                        <a14:foregroundMark x1="49900" y1="33968" x2="49399" y2="40581"/>
                        <a14:backgroundMark x1="28958" y1="56513" x2="22645" y2="67134"/>
                        <a14:backgroundMark x1="22645" y1="67134" x2="35070" y2="88577"/>
                        <a14:backgroundMark x1="35070" y1="88577" x2="57916" y2="94389"/>
                        <a14:backgroundMark x1="57916" y1="94389" x2="80561" y2="90782"/>
                        <a14:backgroundMark x1="80561" y1="90782" x2="81864" y2="73948"/>
                        <a14:backgroundMark x1="81864" y1="73948" x2="74349" y2="58016"/>
                        <a14:backgroundMark x1="74349" y1="58016" x2="68136" y2="54309"/>
                        <a14:backgroundMark x1="46894" y1="63427" x2="43888" y2="85371"/>
                        <a14:backgroundMark x1="49699" y1="63427" x2="62826" y2="79860"/>
                        <a14:backgroundMark x1="44088" y1="54309" x2="58517" y2="55010"/>
                      </a14:backgroundRemoval>
                    </a14:imgEffect>
                  </a14:imgLayer>
                </a14:imgProps>
              </a:ext>
              <a:ext uri="{28A0092B-C50C-407E-A947-70E740481C1C}">
                <a14:useLocalDpi xmlns:a14="http://schemas.microsoft.com/office/drawing/2010/main" val="0"/>
              </a:ext>
            </a:extLst>
          </a:blip>
          <a:srcRect l="18904" r="18484" b="26476"/>
          <a:stretch/>
        </p:blipFill>
        <p:spPr>
          <a:xfrm>
            <a:off x="893220" y="4287"/>
            <a:ext cx="2402680" cy="2689225"/>
          </a:xfrm>
          <a:prstGeom prst="rect">
            <a:avLst/>
          </a:prstGeom>
        </p:spPr>
      </p:pic>
    </p:spTree>
    <p:extLst>
      <p:ext uri="{BB962C8B-B14F-4D97-AF65-F5344CB8AC3E}">
        <p14:creationId xmlns:p14="http://schemas.microsoft.com/office/powerpoint/2010/main" val="3900343927"/>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63" presetClass="path" presetSubtype="0" repeatCount="indefinite" autoRev="1" fill="hold" nodeType="withEffect">
                                  <p:stCondLst>
                                    <p:cond delay="0"/>
                                  </p:stCondLst>
                                  <p:childTnLst>
                                    <p:animMotion origin="layout" path="M 2.91667E-6 1.48148E-6 L 0.1556 0.00324 " pathEditMode="relative" rAng="0" ptsTypes="AA">
                                      <p:cBhvr>
                                        <p:cTn id="9" dur="5000" fill="hold"/>
                                        <p:tgtEl>
                                          <p:spTgt spid="5"/>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63" presetClass="path" presetSubtype="0" repeatCount="indefinite" autoRev="1" fill="hold" nodeType="withEffect">
                                  <p:stCondLst>
                                    <p:cond delay="0"/>
                                  </p:stCondLst>
                                  <p:childTnLst>
                                    <p:animMotion origin="layout" path="M 3.33333E-6 -1.85185E-6 L 0.09752 -1.85185E-6 " pathEditMode="relative" rAng="0" ptsTypes="AA">
                                      <p:cBhvr>
                                        <p:cTn id="14" dur="5000" spd="-100000" fill="hold"/>
                                        <p:tgtEl>
                                          <p:spTgt spid="6"/>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Effect transition="in" filter="fade">
                                      <p:cBhvr>
                                        <p:cTn id="21" dur="1000"/>
                                        <p:tgtEl>
                                          <p:spTgt spid="17"/>
                                        </p:tgtEl>
                                      </p:cBhvr>
                                    </p:animEffect>
                                  </p:childTnLst>
                                </p:cTn>
                              </p:par>
                            </p:childTnLst>
                          </p:cTn>
                        </p:par>
                        <p:par>
                          <p:cTn id="22" fill="hold">
                            <p:stCondLst>
                              <p:cond delay="1000"/>
                            </p:stCondLst>
                            <p:childTnLst>
                              <p:par>
                                <p:cTn id="23" presetID="1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250"/>
                                        <p:tgtEl>
                                          <p:spTgt spid="23"/>
                                        </p:tgtEl>
                                        <p:attrNameLst>
                                          <p:attrName>ppt_y</p:attrName>
                                        </p:attrNameLst>
                                      </p:cBhvr>
                                      <p:tavLst>
                                        <p:tav tm="0">
                                          <p:val>
                                            <p:strVal val="#ppt_y-#ppt_h*1.125000"/>
                                          </p:val>
                                        </p:tav>
                                        <p:tav tm="100000">
                                          <p:val>
                                            <p:strVal val="#ppt_y"/>
                                          </p:val>
                                        </p:tav>
                                      </p:tavLst>
                                    </p:anim>
                                    <p:animEffect transition="in" filter="wipe(down)">
                                      <p:cBhvr>
                                        <p:cTn id="26" dur="125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88B4DB-349F-4AFD-BD62-8BDE23029BFF}"/>
              </a:ext>
            </a:extLst>
          </p:cNvPr>
          <p:cNvGrpSpPr/>
          <p:nvPr/>
        </p:nvGrpSpPr>
        <p:grpSpPr>
          <a:xfrm>
            <a:off x="4583208" y="1900839"/>
            <a:ext cx="6944802" cy="1132968"/>
            <a:chOff x="4311904" y="1643247"/>
            <a:chExt cx="6944802" cy="1132968"/>
          </a:xfrm>
        </p:grpSpPr>
        <p:grpSp>
          <p:nvGrpSpPr>
            <p:cNvPr id="6" name="组合 26">
              <a:extLst>
                <a:ext uri="{FF2B5EF4-FFF2-40B4-BE49-F238E27FC236}">
                  <a16:creationId xmlns:a16="http://schemas.microsoft.com/office/drawing/2014/main" id="{3F2BEA52-7F54-4092-A732-1ED202972D06}"/>
                </a:ext>
              </a:extLst>
            </p:cNvPr>
            <p:cNvGrpSpPr/>
            <p:nvPr/>
          </p:nvGrpSpPr>
          <p:grpSpPr>
            <a:xfrm>
              <a:off x="4311904" y="1643247"/>
              <a:ext cx="6944802" cy="1132968"/>
              <a:chOff x="3100251" y="1601912"/>
              <a:chExt cx="7565360" cy="3101180"/>
            </a:xfrm>
          </p:grpSpPr>
          <p:sp>
            <p:nvSpPr>
              <p:cNvPr id="8" name="矩形: 圆角 24">
                <a:extLst>
                  <a:ext uri="{FF2B5EF4-FFF2-40B4-BE49-F238E27FC236}">
                    <a16:creationId xmlns:a16="http://schemas.microsoft.com/office/drawing/2014/main" id="{F6D89679-D157-4BD7-BB07-477B298E064D}"/>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9" name="矩形: 圆角 25">
                <a:extLst>
                  <a:ext uri="{FF2B5EF4-FFF2-40B4-BE49-F238E27FC236}">
                    <a16:creationId xmlns:a16="http://schemas.microsoft.com/office/drawing/2014/main" id="{D605C998-3223-41B6-8089-642EE8591B7E}"/>
                  </a:ext>
                </a:extLst>
              </p:cNvPr>
              <p:cNvSpPr/>
              <p:nvPr userDrawn="1"/>
            </p:nvSpPr>
            <p:spPr>
              <a:xfrm>
                <a:off x="3230674" y="1904106"/>
                <a:ext cx="7304513"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7" name="TextBox 6">
              <a:extLst>
                <a:ext uri="{FF2B5EF4-FFF2-40B4-BE49-F238E27FC236}">
                  <a16:creationId xmlns:a16="http://schemas.microsoft.com/office/drawing/2014/main" id="{B7A8476C-A0F1-435D-A819-A254FCD6260A}"/>
                </a:ext>
              </a:extLst>
            </p:cNvPr>
            <p:cNvSpPr txBox="1"/>
            <p:nvPr/>
          </p:nvSpPr>
          <p:spPr>
            <a:xfrm>
              <a:off x="4709509" y="1915036"/>
              <a:ext cx="6149590" cy="584775"/>
            </a:xfrm>
            <a:prstGeom prst="rect">
              <a:avLst/>
            </a:prstGeom>
            <a:noFill/>
            <a:ln>
              <a:noFill/>
            </a:ln>
          </p:spPr>
          <p:txBody>
            <a:bodyPr wrap="square">
              <a:spAutoFit/>
            </a:bodyPr>
            <a:lstStyle/>
            <a:p>
              <a:pPr algn="ctr"/>
              <a:r>
                <a:rPr lang="en-US" altLang="en-US" sz="3200" b="1">
                  <a:latin typeface="Times New Roman" panose="02020603050405020304" pitchFamily="18" charset="0"/>
                  <a:cs typeface="Times New Roman" panose="02020603050405020304" pitchFamily="18" charset="0"/>
                </a:rPr>
                <a:t>Thất bại là mẹ thành công.</a:t>
              </a:r>
              <a:endParaRPr lang="en-US" altLang="en-US" sz="3200" b="1">
                <a:latin typeface="Century Schoolbook" panose="02040604050505020304" pitchFamily="18" charset="0"/>
              </a:endParaRPr>
            </a:p>
          </p:txBody>
        </p:sp>
      </p:grpSp>
      <p:grpSp>
        <p:nvGrpSpPr>
          <p:cNvPr id="10" name="Group 9">
            <a:extLst>
              <a:ext uri="{FF2B5EF4-FFF2-40B4-BE49-F238E27FC236}">
                <a16:creationId xmlns:a16="http://schemas.microsoft.com/office/drawing/2014/main" id="{15F79C73-BF2B-419D-806D-56777EA6E52A}"/>
              </a:ext>
            </a:extLst>
          </p:cNvPr>
          <p:cNvGrpSpPr/>
          <p:nvPr/>
        </p:nvGrpSpPr>
        <p:grpSpPr>
          <a:xfrm>
            <a:off x="4583208" y="3644544"/>
            <a:ext cx="6944802" cy="1132968"/>
            <a:chOff x="4311904" y="1643247"/>
            <a:chExt cx="6944802" cy="1132968"/>
          </a:xfrm>
        </p:grpSpPr>
        <p:grpSp>
          <p:nvGrpSpPr>
            <p:cNvPr id="11" name="组合 26">
              <a:extLst>
                <a:ext uri="{FF2B5EF4-FFF2-40B4-BE49-F238E27FC236}">
                  <a16:creationId xmlns:a16="http://schemas.microsoft.com/office/drawing/2014/main" id="{CBD8E3F2-B1DE-4704-9B9D-AC56A1A93085}"/>
                </a:ext>
              </a:extLst>
            </p:cNvPr>
            <p:cNvGrpSpPr/>
            <p:nvPr/>
          </p:nvGrpSpPr>
          <p:grpSpPr>
            <a:xfrm>
              <a:off x="4311904" y="1643247"/>
              <a:ext cx="6944802" cy="1132968"/>
              <a:chOff x="3100251" y="1601912"/>
              <a:chExt cx="7565360" cy="3101180"/>
            </a:xfrm>
          </p:grpSpPr>
          <p:sp>
            <p:nvSpPr>
              <p:cNvPr id="13" name="矩形: 圆角 24">
                <a:extLst>
                  <a:ext uri="{FF2B5EF4-FFF2-40B4-BE49-F238E27FC236}">
                    <a16:creationId xmlns:a16="http://schemas.microsoft.com/office/drawing/2014/main" id="{42A658C9-B212-4E59-9BF4-0F7FBC0EE162}"/>
                  </a:ext>
                </a:extLst>
              </p:cNvPr>
              <p:cNvSpPr/>
              <p:nvPr userDrawn="1"/>
            </p:nvSpPr>
            <p:spPr>
              <a:xfrm>
                <a:off x="3100251" y="1601912"/>
                <a:ext cx="7565360" cy="3101180"/>
              </a:xfrm>
              <a:prstGeom prst="roundRect">
                <a:avLst/>
              </a:prstGeom>
              <a:solidFill>
                <a:schemeClr val="bg1"/>
              </a:solid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4" name="矩形: 圆角 25">
                <a:extLst>
                  <a:ext uri="{FF2B5EF4-FFF2-40B4-BE49-F238E27FC236}">
                    <a16:creationId xmlns:a16="http://schemas.microsoft.com/office/drawing/2014/main" id="{74E5B1FA-8BE0-429A-B3F0-CE29422DCBBB}"/>
                  </a:ext>
                </a:extLst>
              </p:cNvPr>
              <p:cNvSpPr/>
              <p:nvPr userDrawn="1"/>
            </p:nvSpPr>
            <p:spPr>
              <a:xfrm>
                <a:off x="3230674" y="1904106"/>
                <a:ext cx="7304513" cy="2516086"/>
              </a:xfrm>
              <a:prstGeom prst="roundRect">
                <a:avLst/>
              </a:prstGeom>
              <a:solidFill>
                <a:schemeClr val="bg1"/>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
          <p:nvSpPr>
            <p:cNvPr id="12" name="TextBox 11">
              <a:extLst>
                <a:ext uri="{FF2B5EF4-FFF2-40B4-BE49-F238E27FC236}">
                  <a16:creationId xmlns:a16="http://schemas.microsoft.com/office/drawing/2014/main" id="{453DE001-4F19-427C-81BF-7D427E35FE05}"/>
                </a:ext>
              </a:extLst>
            </p:cNvPr>
            <p:cNvSpPr txBox="1"/>
            <p:nvPr/>
          </p:nvSpPr>
          <p:spPr>
            <a:xfrm>
              <a:off x="4570569" y="1908687"/>
              <a:ext cx="6427470" cy="584775"/>
            </a:xfrm>
            <a:prstGeom prst="rect">
              <a:avLst/>
            </a:prstGeom>
            <a:noFill/>
            <a:ln>
              <a:noFill/>
            </a:ln>
          </p:spPr>
          <p:txBody>
            <a:bodyPr wrap="square">
              <a:spAutoFit/>
            </a:bodyPr>
            <a:lstStyle/>
            <a:p>
              <a:pPr algn="ctr"/>
              <a:r>
                <a:rPr lang="en-US" altLang="en-US" sz="3200" b="1">
                  <a:latin typeface="Times New Roman" panose="02020603050405020304" pitchFamily="18" charset="0"/>
                  <a:cs typeface="Times New Roman" panose="02020603050405020304" pitchFamily="18" charset="0"/>
                </a:rPr>
                <a:t>Chớ thấy sóng cả mà ngã tay chèo.</a:t>
              </a:r>
              <a:endParaRPr lang="en-US" altLang="en-US" sz="3200" b="1">
                <a:latin typeface="Century Schoolbook" panose="02040604050505020304" pitchFamily="18" charset="0"/>
              </a:endParaRPr>
            </a:p>
          </p:txBody>
        </p:sp>
      </p:grpSp>
      <p:pic>
        <p:nvPicPr>
          <p:cNvPr id="15" name="Picture 5" descr="E:\大赛\18\1_0002s_0002_Layer-14.png">
            <a:extLst>
              <a:ext uri="{FF2B5EF4-FFF2-40B4-BE49-F238E27FC236}">
                <a16:creationId xmlns:a16="http://schemas.microsoft.com/office/drawing/2014/main" id="{95C002D2-6769-4C1E-8A1E-E99614653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113" y="-997047"/>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E:\大赛\18\1_0002s_0002_Layer-14.png">
            <a:extLst>
              <a:ext uri="{FF2B5EF4-FFF2-40B4-BE49-F238E27FC236}">
                <a16:creationId xmlns:a16="http://schemas.microsoft.com/office/drawing/2014/main" id="{2FA624BF-D726-47CF-B1F5-37CD6EAC2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998" y="329214"/>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3FCC7E73-A056-4E42-9F6B-61A66C2DC1F2}"/>
              </a:ext>
            </a:extLst>
          </p:cNvPr>
          <p:cNvGrpSpPr/>
          <p:nvPr/>
        </p:nvGrpSpPr>
        <p:grpSpPr>
          <a:xfrm>
            <a:off x="410306" y="1698448"/>
            <a:ext cx="3174723" cy="3541095"/>
            <a:chOff x="410306" y="1698448"/>
            <a:chExt cx="3174723" cy="3541095"/>
          </a:xfrm>
        </p:grpSpPr>
        <p:grpSp>
          <p:nvGrpSpPr>
            <p:cNvPr id="2" name="Group 1">
              <a:extLst>
                <a:ext uri="{FF2B5EF4-FFF2-40B4-BE49-F238E27FC236}">
                  <a16:creationId xmlns:a16="http://schemas.microsoft.com/office/drawing/2014/main" id="{811E71B6-74D4-4EA5-95AE-17E74B54065F}"/>
                </a:ext>
              </a:extLst>
            </p:cNvPr>
            <p:cNvGrpSpPr/>
            <p:nvPr/>
          </p:nvGrpSpPr>
          <p:grpSpPr>
            <a:xfrm>
              <a:off x="410306" y="1698448"/>
              <a:ext cx="3174723" cy="3541095"/>
              <a:chOff x="685800" y="2205291"/>
              <a:chExt cx="3048000" cy="4151059"/>
            </a:xfrm>
          </p:grpSpPr>
          <p:sp>
            <p:nvSpPr>
              <p:cNvPr id="3" name="Rounded Rectangle 1">
                <a:extLst>
                  <a:ext uri="{FF2B5EF4-FFF2-40B4-BE49-F238E27FC236}">
                    <a16:creationId xmlns:a16="http://schemas.microsoft.com/office/drawing/2014/main" id="{06425458-01F3-40C0-B93C-1EF920B8D19C}"/>
                  </a:ext>
                </a:extLst>
              </p:cNvPr>
              <p:cNvSpPr/>
              <p:nvPr/>
            </p:nvSpPr>
            <p:spPr>
              <a:xfrm>
                <a:off x="685800" y="2205291"/>
                <a:ext cx="3048000" cy="4151059"/>
              </a:xfrm>
              <a:prstGeom prst="roundRect">
                <a:avLst>
                  <a:gd name="adj" fmla="val 20580"/>
                </a:avLst>
              </a:prstGeom>
              <a:solidFill>
                <a:schemeClr val="bg1"/>
              </a:solidFill>
              <a:ln w="5715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ounded Rectangle 1">
                <a:extLst>
                  <a:ext uri="{FF2B5EF4-FFF2-40B4-BE49-F238E27FC236}">
                    <a16:creationId xmlns:a16="http://schemas.microsoft.com/office/drawing/2014/main" id="{1DC1A36E-896E-47C7-8756-0601B02A5B90}"/>
                  </a:ext>
                </a:extLst>
              </p:cNvPr>
              <p:cNvSpPr/>
              <p:nvPr/>
            </p:nvSpPr>
            <p:spPr>
              <a:xfrm>
                <a:off x="815009" y="2399070"/>
                <a:ext cx="2804491" cy="3802948"/>
              </a:xfrm>
              <a:prstGeom prst="roundRect">
                <a:avLst>
                  <a:gd name="adj" fmla="val 17376"/>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02D50EFA-0D1A-448B-8F70-E76C2D795BAE}"/>
                </a:ext>
              </a:extLst>
            </p:cNvPr>
            <p:cNvSpPr txBox="1"/>
            <p:nvPr/>
          </p:nvSpPr>
          <p:spPr>
            <a:xfrm>
              <a:off x="510108" y="2490382"/>
              <a:ext cx="2996138" cy="2308324"/>
            </a:xfrm>
            <a:prstGeom prst="rect">
              <a:avLst/>
            </a:prstGeom>
            <a:noFill/>
          </p:spPr>
          <p:txBody>
            <a:bodyPr wrap="square">
              <a:spAutoFit/>
            </a:bodyPr>
            <a:lstStyle/>
            <a:p>
              <a:pPr algn="ctr">
                <a:defRPr/>
              </a:pPr>
              <a:r>
                <a:rPr lang="en-US" sz="3600" b="1">
                  <a:solidFill>
                    <a:schemeClr val="accent6">
                      <a:lumMod val="50000"/>
                    </a:schemeClr>
                  </a:solidFill>
                  <a:latin typeface="Times New Roman" panose="02020603050405020304" pitchFamily="18" charset="0"/>
                  <a:cs typeface="Times New Roman" panose="02020603050405020304" pitchFamily="18" charset="0"/>
                </a:rPr>
                <a:t>Khuyên người ta không nản lòng khi gặp khó khăn.</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22" name="图片 2">
            <a:extLst>
              <a:ext uri="{FF2B5EF4-FFF2-40B4-BE49-F238E27FC236}">
                <a16:creationId xmlns:a16="http://schemas.microsoft.com/office/drawing/2014/main" id="{571CB7BF-BE5B-4B35-8C60-929B3F8F64D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backgroundMark x1="45792" y1="60120" x2="50100" y2="84469"/>
                        <a14:backgroundMark x1="44790" y1="54810" x2="54709" y2="54609"/>
                        <a14:backgroundMark x1="48096" y1="61623" x2="50601" y2="87275"/>
                        <a14:backgroundMark x1="36673" y1="70541" x2="70341" y2="74048"/>
                        <a14:backgroundMark x1="71643" y1="57615" x2="77756" y2="71042"/>
                        <a14:backgroundMark x1="74649" y1="60421" x2="76253" y2="74048"/>
                        <a14:backgroundMark x1="67836" y1="55311" x2="74449" y2="60621"/>
                        <a14:backgroundMark x1="66834" y1="54309" x2="67836" y2="55812"/>
                        <a14:backgroundMark x1="76754" y1="67034" x2="78758" y2="78156"/>
                        <a14:backgroundMark x1="78257" y1="74850" x2="68637" y2="85872"/>
                        <a14:backgroundMark x1="68637" y1="85872" x2="67335" y2="86273"/>
                        <a14:backgroundMark x1="75451" y1="80160" x2="64329" y2="88477"/>
                        <a14:backgroundMark x1="67635" y1="82966" x2="28557" y2="83667"/>
                        <a14:backgroundMark x1="25852" y1="85170" x2="60421" y2="90481"/>
                        <a14:backgroundMark x1="60421" y1="90481" x2="28357" y2="86473"/>
                        <a14:backgroundMark x1="28557" y1="59920" x2="24248" y2="76754"/>
                        <a14:backgroundMark x1="24248" y1="76754" x2="21042" y2="63126"/>
                        <a14:backgroundMark x1="21042" y1="63126" x2="32164" y2="55110"/>
                        <a14:backgroundMark x1="42986" y1="53607" x2="43587" y2="56313"/>
                        <a14:backgroundMark x1="56713" y1="53808" x2="56713" y2="56313"/>
                      </a14:backgroundRemoval>
                    </a14:imgEffect>
                  </a14:imgLayer>
                </a14:imgProps>
              </a:ext>
              <a:ext uri="{28A0092B-C50C-407E-A947-70E740481C1C}">
                <a14:useLocalDpi xmlns:a14="http://schemas.microsoft.com/office/drawing/2010/main" val="0"/>
              </a:ext>
            </a:extLst>
          </a:blip>
          <a:srcRect l="24023" t="8586" r="19008" b="23491"/>
          <a:stretch/>
        </p:blipFill>
        <p:spPr>
          <a:xfrm>
            <a:off x="862365" y="529104"/>
            <a:ext cx="2364827" cy="2308324"/>
          </a:xfrm>
          <a:prstGeom prst="rect">
            <a:avLst/>
          </a:prstGeom>
        </p:spPr>
      </p:pic>
    </p:spTree>
    <p:extLst>
      <p:ext uri="{BB962C8B-B14F-4D97-AF65-F5344CB8AC3E}">
        <p14:creationId xmlns:p14="http://schemas.microsoft.com/office/powerpoint/2010/main" val="2517991126"/>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63" presetClass="path" presetSubtype="0" repeatCount="indefinite" autoRev="1" fill="hold" nodeType="withEffect">
                                  <p:stCondLst>
                                    <p:cond delay="0"/>
                                  </p:stCondLst>
                                  <p:childTnLst>
                                    <p:animMotion origin="layout" path="M 6.25E-7 -4.44444E-6 L 0.1556 0.00325 " pathEditMode="relative" rAng="0" ptsTypes="AA">
                                      <p:cBhvr>
                                        <p:cTn id="9" dur="5000" fill="hold"/>
                                        <p:tgtEl>
                                          <p:spTgt spid="15"/>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63" presetClass="path" presetSubtype="0" repeatCount="indefinite" autoRev="1" fill="hold" nodeType="withEffect">
                                  <p:stCondLst>
                                    <p:cond delay="0"/>
                                  </p:stCondLst>
                                  <p:childTnLst>
                                    <p:animMotion origin="layout" path="M -4.16667E-7 2.77556E-17 L 0.09753 2.77556E-17 " pathEditMode="relative" rAng="0" ptsTypes="AA">
                                      <p:cBhvr>
                                        <p:cTn id="14" dur="5000" spd="-100000" fill="hold"/>
                                        <p:tgtEl>
                                          <p:spTgt spid="16"/>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Effect transition="in" filter="fade">
                                      <p:cBhvr>
                                        <p:cTn id="21" dur="1000"/>
                                        <p:tgtEl>
                                          <p:spTgt spid="22"/>
                                        </p:tgtEl>
                                      </p:cBhvr>
                                    </p:animEffect>
                                  </p:childTnLst>
                                </p:cTn>
                              </p:par>
                            </p:childTnLst>
                          </p:cTn>
                        </p:par>
                        <p:par>
                          <p:cTn id="22" fill="hold">
                            <p:stCondLst>
                              <p:cond delay="1000"/>
                            </p:stCondLst>
                            <p:childTnLst>
                              <p:par>
                                <p:cTn id="23" presetID="12" presetClass="entr" presetSubtype="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250"/>
                                        <p:tgtEl>
                                          <p:spTgt spid="27"/>
                                        </p:tgtEl>
                                        <p:attrNameLst>
                                          <p:attrName>ppt_y</p:attrName>
                                        </p:attrNameLst>
                                      </p:cBhvr>
                                      <p:tavLst>
                                        <p:tav tm="0">
                                          <p:val>
                                            <p:strVal val="#ppt_y-#ppt_h*1.125000"/>
                                          </p:val>
                                        </p:tav>
                                        <p:tav tm="100000">
                                          <p:val>
                                            <p:strVal val="#ppt_y"/>
                                          </p:val>
                                        </p:tav>
                                      </p:tavLst>
                                    </p:anim>
                                    <p:animEffect transition="in" filter="wipe(down)">
                                      <p:cBhvr>
                                        <p:cTn id="26" dur="12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ppt_x</p:attrName>
                                        </p:attrNameLst>
                                      </p:cBhvr>
                                      <p:tavLst>
                                        <p:tav tm="0">
                                          <p:val>
                                            <p:strVal val="#ppt_x-#ppt_w*1.125000"/>
                                          </p:val>
                                        </p:tav>
                                        <p:tav tm="100000">
                                          <p:val>
                                            <p:strVal val="#ppt_x"/>
                                          </p:val>
                                        </p:tav>
                                      </p:tavLst>
                                    </p:anim>
                                    <p:animEffect transition="in" filter="wipe(righ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ppt_x</p:attrName>
                                        </p:attrNameLst>
                                      </p:cBhvr>
                                      <p:tavLst>
                                        <p:tav tm="0">
                                          <p:val>
                                            <p:strVal val="#ppt_x-#ppt_w*1.125000"/>
                                          </p:val>
                                        </p:tav>
                                        <p:tav tm="100000">
                                          <p:val>
                                            <p:strVal val="#ppt_x"/>
                                          </p:val>
                                        </p:tav>
                                      </p:tavLst>
                                    </p:anim>
                                    <p:animEffect transition="in" filter="wipe(righ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93C80B-68A7-4E42-B5EE-B02D99E68FE0}"/>
              </a:ext>
            </a:extLst>
          </p:cNvPr>
          <p:cNvGrpSpPr/>
          <p:nvPr/>
        </p:nvGrpSpPr>
        <p:grpSpPr>
          <a:xfrm>
            <a:off x="583882" y="309003"/>
            <a:ext cx="11024235" cy="1977732"/>
            <a:chOff x="583882" y="309003"/>
            <a:chExt cx="11024235" cy="1977732"/>
          </a:xfrm>
        </p:grpSpPr>
        <p:sp>
          <p:nvSpPr>
            <p:cNvPr id="2" name="Rectangle: Diagonal Corners Rounded 1">
              <a:extLst>
                <a:ext uri="{FF2B5EF4-FFF2-40B4-BE49-F238E27FC236}">
                  <a16:creationId xmlns:a16="http://schemas.microsoft.com/office/drawing/2014/main" id="{27FC5FD4-ACCD-4DBE-8BCE-E70A1EC7FAC1}"/>
                </a:ext>
              </a:extLst>
            </p:cNvPr>
            <p:cNvSpPr/>
            <p:nvPr/>
          </p:nvSpPr>
          <p:spPr>
            <a:xfrm>
              <a:off x="583882" y="309003"/>
              <a:ext cx="11024235" cy="1977732"/>
            </a:xfrm>
            <a:prstGeom prst="round2DiagRect">
              <a:avLst>
                <a:gd name="adj1" fmla="val 27909"/>
                <a:gd name="adj2" fmla="val 0"/>
              </a:avLst>
            </a:prstGeom>
            <a:solidFill>
              <a:schemeClr val="bg1">
                <a:alpha val="82000"/>
              </a:schemeClr>
            </a:solidFill>
            <a:ln w="57150">
              <a:solidFill>
                <a:schemeClr val="accent5">
                  <a:lumMod val="50000"/>
                </a:schemeClr>
              </a:solidFill>
              <a:prstDash val="lg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Box 30"/>
            <p:cNvSpPr txBox="1">
              <a:spLocks noChangeArrowheads="1"/>
            </p:cNvSpPr>
            <p:nvPr/>
          </p:nvSpPr>
          <p:spPr bwMode="auto">
            <a:xfrm>
              <a:off x="1268516" y="558864"/>
              <a:ext cx="1012469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altLang="en-US" sz="4400" b="1">
                  <a:solidFill>
                    <a:srgbClr val="C00000"/>
                  </a:solidFill>
                  <a:latin typeface="Times New Roman" panose="02020603050405020304" pitchFamily="18" charset="0"/>
                </a:rPr>
                <a:t>Cách diễn đạt của tục ngữ có đặc điểm gì khiến người đọc dễ nhớ, dễ hiểu?</a:t>
              </a:r>
            </a:p>
          </p:txBody>
        </p:sp>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4942" y="-673812"/>
            <a:ext cx="487363" cy="487363"/>
          </a:xfrm>
          <a:prstGeom prst="rect">
            <a:avLst/>
          </a:prstGeom>
        </p:spPr>
      </p:pic>
      <p:grpSp>
        <p:nvGrpSpPr>
          <p:cNvPr id="26" name="Group 25">
            <a:extLst>
              <a:ext uri="{FF2B5EF4-FFF2-40B4-BE49-F238E27FC236}">
                <a16:creationId xmlns:a16="http://schemas.microsoft.com/office/drawing/2014/main" id="{4EA88030-09D3-474F-A5C5-AA28AF9E5E22}"/>
              </a:ext>
            </a:extLst>
          </p:cNvPr>
          <p:cNvGrpSpPr/>
          <p:nvPr/>
        </p:nvGrpSpPr>
        <p:grpSpPr>
          <a:xfrm>
            <a:off x="640095" y="2209915"/>
            <a:ext cx="9964835" cy="1890588"/>
            <a:chOff x="2091150" y="940417"/>
            <a:chExt cx="9964835" cy="1890588"/>
          </a:xfrm>
        </p:grpSpPr>
        <p:sp>
          <p:nvSpPr>
            <p:cNvPr id="27" name="Rounded Rectangle 3">
              <a:extLst>
                <a:ext uri="{FF2B5EF4-FFF2-40B4-BE49-F238E27FC236}">
                  <a16:creationId xmlns:a16="http://schemas.microsoft.com/office/drawing/2014/main" id="{96AE81B6-27B1-4C5F-A748-A2E105676BFA}"/>
                </a:ext>
              </a:extLst>
            </p:cNvPr>
            <p:cNvSpPr/>
            <p:nvPr/>
          </p:nvSpPr>
          <p:spPr>
            <a:xfrm>
              <a:off x="2763520" y="1757680"/>
              <a:ext cx="9292465"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1E2979"/>
                  </a:solidFill>
                  <a:latin typeface="Times New Roman" panose="02020603050405020304" pitchFamily="18" charset="0"/>
                  <a:cs typeface="Times New Roman" panose="02020603050405020304" pitchFamily="18" charset="0"/>
                </a:rPr>
                <a:t>     Ngắn gọn, có vần điệu. </a:t>
              </a:r>
              <a:endParaRPr lang="en-US" sz="4000" b="1" dirty="0">
                <a:solidFill>
                  <a:srgbClr val="1E2979"/>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5D1D962B-4829-4442-A8A6-061CAF911AA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29" name="Group 28">
            <a:extLst>
              <a:ext uri="{FF2B5EF4-FFF2-40B4-BE49-F238E27FC236}">
                <a16:creationId xmlns:a16="http://schemas.microsoft.com/office/drawing/2014/main" id="{234E661F-2F25-4F78-BBBA-6EFC60E1A385}"/>
              </a:ext>
            </a:extLst>
          </p:cNvPr>
          <p:cNvGrpSpPr/>
          <p:nvPr/>
        </p:nvGrpSpPr>
        <p:grpSpPr>
          <a:xfrm>
            <a:off x="1217500" y="3526619"/>
            <a:ext cx="9387430" cy="1891242"/>
            <a:chOff x="214540" y="2061692"/>
            <a:chExt cx="9387430" cy="1891242"/>
          </a:xfrm>
        </p:grpSpPr>
        <p:sp>
          <p:nvSpPr>
            <p:cNvPr id="30" name="Rounded Rectangle 13">
              <a:extLst>
                <a:ext uri="{FF2B5EF4-FFF2-40B4-BE49-F238E27FC236}">
                  <a16:creationId xmlns:a16="http://schemas.microsoft.com/office/drawing/2014/main" id="{7316706C-6BA6-4035-91AA-7E148F4D70C4}"/>
                </a:ext>
              </a:extLst>
            </p:cNvPr>
            <p:cNvSpPr/>
            <p:nvPr/>
          </p:nvSpPr>
          <p:spPr>
            <a:xfrm>
              <a:off x="314960" y="2946143"/>
              <a:ext cx="928701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1E2979"/>
                  </a:solidFill>
                  <a:latin typeface="Times New Roman" panose="02020603050405020304" pitchFamily="18" charset="0"/>
                  <a:cs typeface="Times New Roman" panose="02020603050405020304" pitchFamily="18" charset="0"/>
                </a:rPr>
                <a:t>Có hình ảnh so sánh.</a:t>
              </a:r>
              <a:endParaRPr lang="en-US" sz="4000" b="1" dirty="0">
                <a:solidFill>
                  <a:srgbClr val="1E2979"/>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A190581B-EB2F-49EE-B52C-A3F83ACC1CB7}"/>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61692"/>
              <a:ext cx="1391414" cy="1891242"/>
            </a:xfrm>
            <a:prstGeom prst="rect">
              <a:avLst/>
            </a:prstGeom>
          </p:spPr>
        </p:pic>
      </p:grpSp>
      <p:grpSp>
        <p:nvGrpSpPr>
          <p:cNvPr id="32" name="Group 31">
            <a:extLst>
              <a:ext uri="{FF2B5EF4-FFF2-40B4-BE49-F238E27FC236}">
                <a16:creationId xmlns:a16="http://schemas.microsoft.com/office/drawing/2014/main" id="{D9B4ED94-EC07-4AF6-AEE1-D93F103F1ADD}"/>
              </a:ext>
            </a:extLst>
          </p:cNvPr>
          <p:cNvGrpSpPr/>
          <p:nvPr/>
        </p:nvGrpSpPr>
        <p:grpSpPr>
          <a:xfrm>
            <a:off x="1217500" y="5551802"/>
            <a:ext cx="9387430" cy="1298446"/>
            <a:chOff x="192862" y="3758429"/>
            <a:chExt cx="9387430" cy="1298446"/>
          </a:xfrm>
        </p:grpSpPr>
        <p:sp>
          <p:nvSpPr>
            <p:cNvPr id="33" name="Rounded Rectangle 16">
              <a:extLst>
                <a:ext uri="{FF2B5EF4-FFF2-40B4-BE49-F238E27FC236}">
                  <a16:creationId xmlns:a16="http://schemas.microsoft.com/office/drawing/2014/main" id="{37D7B1A4-52B6-4651-8DD3-6D8F30EDCBA8}"/>
                </a:ext>
              </a:extLst>
            </p:cNvPr>
            <p:cNvSpPr/>
            <p:nvPr/>
          </p:nvSpPr>
          <p:spPr>
            <a:xfrm>
              <a:off x="314960" y="4044036"/>
              <a:ext cx="9265332"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chemeClr val="accent1">
                      <a:lumMod val="75000"/>
                    </a:schemeClr>
                  </a:solidFill>
                  <a:latin typeface="Times New Roman" panose="02020603050405020304" pitchFamily="18" charset="0"/>
                  <a:cs typeface="Times New Roman" panose="02020603050405020304" pitchFamily="18" charset="0"/>
                </a:rPr>
                <a:t>  </a:t>
              </a:r>
              <a:r>
                <a:rPr lang="en-US" sz="4000" b="1">
                  <a:solidFill>
                    <a:srgbClr val="1E2979"/>
                  </a:solidFill>
                  <a:latin typeface="Times New Roman" panose="02020603050405020304" pitchFamily="18" charset="0"/>
                  <a:cs typeface="Times New Roman" panose="02020603050405020304" pitchFamily="18" charset="0"/>
                </a:rPr>
                <a:t>Ngắn gọn, có hình ảnh, vần điệu.</a:t>
              </a:r>
              <a:endParaRPr lang="en-US" sz="4000" b="1" dirty="0">
                <a:solidFill>
                  <a:srgbClr val="1E2979"/>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D0C25A11-A650-482A-8231-8ADD12D1E0B7}"/>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5941" b="19689" l="43386" r="57846"/>
                      </a14:imgEffect>
                    </a14:imgLayer>
                  </a14:imgProps>
                </a:ext>
                <a:ext uri="{28A0092B-C50C-407E-A947-70E740481C1C}">
                  <a14:useLocalDpi xmlns:a14="http://schemas.microsoft.com/office/drawing/2010/main" val="0"/>
                </a:ext>
              </a:extLst>
            </a:blip>
            <a:srcRect l="40881" t="4285" r="41045" b="78530"/>
            <a:stretch/>
          </p:blipFill>
          <p:spPr>
            <a:xfrm>
              <a:off x="192862" y="3758429"/>
              <a:ext cx="1333033" cy="1298446"/>
            </a:xfrm>
            <a:prstGeom prst="rect">
              <a:avLst/>
            </a:prstGeom>
          </p:spPr>
        </p:pic>
      </p:grpSp>
      <p:pic>
        <p:nvPicPr>
          <p:cNvPr id="35" name="Picture 34">
            <a:extLst>
              <a:ext uri="{FF2B5EF4-FFF2-40B4-BE49-F238E27FC236}">
                <a16:creationId xmlns:a16="http://schemas.microsoft.com/office/drawing/2014/main" id="{E33525A3-C8BC-4598-8F4B-568AE387D7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91919" y="5837002"/>
            <a:ext cx="1154344" cy="861550"/>
          </a:xfrm>
          <a:prstGeom prst="rect">
            <a:avLst/>
          </a:prstGeom>
        </p:spPr>
      </p:pic>
      <p:pic>
        <p:nvPicPr>
          <p:cNvPr id="36" name="Picture 35">
            <a:extLst>
              <a:ext uri="{FF2B5EF4-FFF2-40B4-BE49-F238E27FC236}">
                <a16:creationId xmlns:a16="http://schemas.microsoft.com/office/drawing/2014/main" id="{0B7CC00D-3FDE-47A4-83D8-B46C811A79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2585" y="4475363"/>
            <a:ext cx="728696" cy="723838"/>
          </a:xfrm>
          <a:prstGeom prst="rect">
            <a:avLst/>
          </a:prstGeom>
        </p:spPr>
      </p:pic>
      <p:pic>
        <p:nvPicPr>
          <p:cNvPr id="37" name="Picture 36">
            <a:extLst>
              <a:ext uri="{FF2B5EF4-FFF2-40B4-BE49-F238E27FC236}">
                <a16:creationId xmlns:a16="http://schemas.microsoft.com/office/drawing/2014/main" id="{47825C38-C8D9-4CE5-A82F-4503B6CF9F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2585" y="3107322"/>
            <a:ext cx="728696" cy="723838"/>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1+#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1"/>
                </p:tgtEl>
              </p:cMediaNode>
            </p:audi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subTnLst>
                                    <p:audio>
                                      <p:cMediaNode vol="90000">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6"/>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标注 3">
            <a:extLst>
              <a:ext uri="{FF2B5EF4-FFF2-40B4-BE49-F238E27FC236}">
                <a16:creationId xmlns:a16="http://schemas.microsoft.com/office/drawing/2014/main" id="{69AD6650-15CF-4ACA-9B55-853204DB18D4}"/>
              </a:ext>
            </a:extLst>
          </p:cNvPr>
          <p:cNvSpPr/>
          <p:nvPr/>
        </p:nvSpPr>
        <p:spPr>
          <a:xfrm>
            <a:off x="229843" y="231112"/>
            <a:ext cx="4643607" cy="1507252"/>
          </a:xfrm>
          <a:prstGeom prst="wedgeRoundRectCallout">
            <a:avLst>
              <a:gd name="adj1" fmla="val -21399"/>
              <a:gd name="adj2" fmla="val 77862"/>
              <a:gd name="adj3" fmla="val 16667"/>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just">
              <a:lnSpc>
                <a:spcPct val="107000"/>
              </a:lnSpc>
            </a:pPr>
            <a:r>
              <a:rPr lang="en-US" altLang="en-US" sz="3200" b="1">
                <a:solidFill>
                  <a:srgbClr val="000000"/>
                </a:solidFill>
                <a:latin typeface="Times New Roman" panose="02020603050405020304" pitchFamily="18" charset="0"/>
                <a:cs typeface="Times New Roman" panose="02020603050405020304" pitchFamily="18" charset="0"/>
              </a:rPr>
              <a:t>Theo em, học sinh phải rèn luyện ý chí gì? </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11FF3E8A-750C-4D97-B1D3-754C8612DF43}"/>
              </a:ext>
            </a:extLst>
          </p:cNvPr>
          <p:cNvGrpSpPr/>
          <p:nvPr/>
        </p:nvGrpSpPr>
        <p:grpSpPr>
          <a:xfrm>
            <a:off x="4283636" y="984738"/>
            <a:ext cx="8150793" cy="5942583"/>
            <a:chOff x="3901799" y="984738"/>
            <a:chExt cx="8150793" cy="5942583"/>
          </a:xfrm>
        </p:grpSpPr>
        <p:pic>
          <p:nvPicPr>
            <p:cNvPr id="4" name="Picture 3">
              <a:extLst>
                <a:ext uri="{FF2B5EF4-FFF2-40B4-BE49-F238E27FC236}">
                  <a16:creationId xmlns:a16="http://schemas.microsoft.com/office/drawing/2014/main" id="{48B8AB3E-23BB-4448-941C-52B818461E60}"/>
                </a:ext>
              </a:extLst>
            </p:cNvPr>
            <p:cNvPicPr>
              <a:picLocks noChangeAspect="1"/>
            </p:cNvPicPr>
            <p:nvPr/>
          </p:nvPicPr>
          <p:blipFill>
            <a:blip r:embed="rId2"/>
            <a:srcRect/>
            <a:stretch/>
          </p:blipFill>
          <p:spPr>
            <a:xfrm>
              <a:off x="3901799" y="984738"/>
              <a:ext cx="8150793" cy="5942583"/>
            </a:xfrm>
            <a:prstGeom prst="rect">
              <a:avLst/>
            </a:prstGeom>
          </p:spPr>
        </p:pic>
        <p:sp>
          <p:nvSpPr>
            <p:cNvPr id="6" name="TextBox 5">
              <a:extLst>
                <a:ext uri="{FF2B5EF4-FFF2-40B4-BE49-F238E27FC236}">
                  <a16:creationId xmlns:a16="http://schemas.microsoft.com/office/drawing/2014/main" id="{4FDCA1E0-9E49-4326-9FC7-4F230ECE60A6}"/>
                </a:ext>
              </a:extLst>
            </p:cNvPr>
            <p:cNvSpPr txBox="1"/>
            <p:nvPr/>
          </p:nvSpPr>
          <p:spPr>
            <a:xfrm>
              <a:off x="5855290" y="2917447"/>
              <a:ext cx="5307802" cy="2677656"/>
            </a:xfrm>
            <a:prstGeom prst="rect">
              <a:avLst/>
            </a:prstGeom>
            <a:noFill/>
          </p:spPr>
          <p:txBody>
            <a:bodyPr wrap="square">
              <a:spAutoFit/>
            </a:bodyPr>
            <a:lstStyle/>
            <a:p>
              <a:pPr algn="just">
                <a:defRPr/>
              </a:pPr>
              <a:r>
                <a:rPr lang="en-US" sz="4200" b="1" dirty="0">
                  <a:solidFill>
                    <a:schemeClr val="bg1"/>
                  </a:solidFill>
                  <a:latin typeface="Times New Roman" panose="02020603050405020304" pitchFamily="18" charset="0"/>
                  <a:cs typeface="Times New Roman" panose="02020603050405020304" pitchFamily="18" charset="0"/>
                </a:rPr>
                <a:t>Theo </a:t>
              </a:r>
              <a:r>
                <a:rPr lang="en-US" sz="4200" b="1" dirty="0" err="1">
                  <a:solidFill>
                    <a:schemeClr val="bg1"/>
                  </a:solidFill>
                  <a:latin typeface="Times New Roman" panose="02020603050405020304" pitchFamily="18" charset="0"/>
                  <a:cs typeface="Times New Roman" panose="02020603050405020304" pitchFamily="18" charset="0"/>
                </a:rPr>
                <a:t>em</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học</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sinh</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phải</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rèn</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luyện</a:t>
              </a:r>
              <a:r>
                <a:rPr lang="en-US" sz="4200" b="1" dirty="0">
                  <a:solidFill>
                    <a:schemeClr val="bg1"/>
                  </a:solidFill>
                  <a:latin typeface="Times New Roman" panose="02020603050405020304" pitchFamily="18" charset="0"/>
                  <a:cs typeface="Times New Roman" panose="02020603050405020304" pitchFamily="18" charset="0"/>
                </a:rPr>
                <a:t> ý </a:t>
              </a:r>
              <a:r>
                <a:rPr lang="en-US" sz="4200" b="1" dirty="0" err="1">
                  <a:solidFill>
                    <a:schemeClr val="bg1"/>
                  </a:solidFill>
                  <a:latin typeface="Times New Roman" panose="02020603050405020304" pitchFamily="18" charset="0"/>
                  <a:cs typeface="Times New Roman" panose="02020603050405020304" pitchFamily="18" charset="0"/>
                </a:rPr>
                <a:t>chí</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vượt</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khó</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kiên</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trì</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siêng</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năng</a:t>
              </a:r>
              <a:r>
                <a:rPr lang="en-US" sz="4200" b="1" dirty="0">
                  <a:solidFill>
                    <a:schemeClr val="bg1"/>
                  </a:solidFill>
                  <a:latin typeface="Times New Roman" panose="02020603050405020304" pitchFamily="18" charset="0"/>
                  <a:cs typeface="Times New Roman" panose="02020603050405020304" pitchFamily="18" charset="0"/>
                </a:rPr>
                <a:t>.</a:t>
              </a:r>
            </a:p>
          </p:txBody>
        </p:sp>
      </p:grpSp>
      <p:pic>
        <p:nvPicPr>
          <p:cNvPr id="11" name="Picture 10" descr="A picture containing doll, toy, vector graphics&#10;&#10;Description automatically generated">
            <a:extLst>
              <a:ext uri="{FF2B5EF4-FFF2-40B4-BE49-F238E27FC236}">
                <a16:creationId xmlns:a16="http://schemas.microsoft.com/office/drawing/2014/main" id="{41CDF3EA-7BA4-4C84-A53E-7CBD9911EA42}"/>
              </a:ext>
            </a:extLst>
          </p:cNvPr>
          <p:cNvPicPr>
            <a:picLocks noChangeAspect="1"/>
          </p:cNvPicPr>
          <p:nvPr/>
        </p:nvPicPr>
        <p:blipFill>
          <a:blip r:embed="rId3"/>
          <a:stretch>
            <a:fillRect/>
          </a:stretch>
        </p:blipFill>
        <p:spPr>
          <a:xfrm>
            <a:off x="783771" y="1990971"/>
            <a:ext cx="2759003" cy="4867029"/>
          </a:xfrm>
          <a:prstGeom prst="rect">
            <a:avLst/>
          </a:prstGeom>
        </p:spPr>
      </p:pic>
      <p:pic>
        <p:nvPicPr>
          <p:cNvPr id="12" name="Picture 5" descr="E:\大赛\18\1_0002s_0002_Layer-14.png">
            <a:extLst>
              <a:ext uri="{FF2B5EF4-FFF2-40B4-BE49-F238E27FC236}">
                <a16:creationId xmlns:a16="http://schemas.microsoft.com/office/drawing/2014/main" id="{30452B2D-FD80-4B4E-A877-0FFFFB46C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577" y="-950861"/>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大赛\18\1_0002s_0002_Layer-14.png">
            <a:extLst>
              <a:ext uri="{FF2B5EF4-FFF2-40B4-BE49-F238E27FC236}">
                <a16:creationId xmlns:a16="http://schemas.microsoft.com/office/drawing/2014/main" id="{A60A2721-8FA6-4CC5-9A87-7EEE8DE9A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682" y="281371"/>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716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63" presetClass="path" presetSubtype="0" repeatCount="indefinite" autoRev="1" fill="hold" nodeType="withEffect">
                                  <p:stCondLst>
                                    <p:cond delay="0"/>
                                  </p:stCondLst>
                                  <p:childTnLst>
                                    <p:animMotion origin="layout" path="M 2.91667E-6 2.59259E-6 L 0.1556 0.00324 " pathEditMode="relative" rAng="0" ptsTypes="AA">
                                      <p:cBhvr>
                                        <p:cTn id="9" dur="5000" fill="hold"/>
                                        <p:tgtEl>
                                          <p:spTgt spid="12"/>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63" presetClass="path" presetSubtype="0" repeatCount="indefinite" autoRev="1" fill="hold" nodeType="withEffect">
                                  <p:stCondLst>
                                    <p:cond delay="0"/>
                                  </p:stCondLst>
                                  <p:childTnLst>
                                    <p:animMotion origin="layout" path="M -4.16667E-7 4.44444E-6 L 0.09753 4.44444E-6 " pathEditMode="relative" rAng="0" ptsTypes="AA">
                                      <p:cBhvr>
                                        <p:cTn id="14" dur="5000" spd="-100000" fill="hold"/>
                                        <p:tgtEl>
                                          <p:spTgt spid="13"/>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Scale>
                                      <p:cBhvr>
                                        <p:cTn id="3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
                                        </p:tgtEl>
                                        <p:attrNameLst>
                                          <p:attrName>ppt_x</p:attrName>
                                          <p:attrName>ppt_y</p:attrName>
                                        </p:attrNameLst>
                                      </p:cBhvr>
                                    </p:animMotion>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52C55EB2-4CF9-4249-8F97-4990E3384194}"/>
              </a:ext>
            </a:extLst>
          </p:cNvPr>
          <p:cNvPicPr>
            <a:picLocks noChangeAspect="1"/>
          </p:cNvPicPr>
          <p:nvPr/>
        </p:nvPicPr>
        <p:blipFill>
          <a:blip r:embed="rId2"/>
          <a:stretch>
            <a:fillRect/>
          </a:stretch>
        </p:blipFill>
        <p:spPr>
          <a:xfrm rot="5135842">
            <a:off x="5581312" y="-1022446"/>
            <a:ext cx="4619637" cy="8536462"/>
          </a:xfrm>
          <a:prstGeom prst="rect">
            <a:avLst/>
          </a:prstGeom>
        </p:spPr>
      </p:pic>
      <p:pic>
        <p:nvPicPr>
          <p:cNvPr id="3" name="Picture 2">
            <a:extLst>
              <a:ext uri="{FF2B5EF4-FFF2-40B4-BE49-F238E27FC236}">
                <a16:creationId xmlns:a16="http://schemas.microsoft.com/office/drawing/2014/main" id="{5149B042-4C0A-4B5C-8A4C-665F29DA84F2}"/>
              </a:ext>
            </a:extLst>
          </p:cNvPr>
          <p:cNvPicPr>
            <a:picLocks noChangeAspect="1"/>
          </p:cNvPicPr>
          <p:nvPr/>
        </p:nvPicPr>
        <p:blipFill>
          <a:blip r:embed="rId3"/>
          <a:srcRect/>
          <a:stretch/>
        </p:blipFill>
        <p:spPr>
          <a:xfrm>
            <a:off x="90892" y="2280440"/>
            <a:ext cx="5127561" cy="4537890"/>
          </a:xfrm>
          <a:prstGeom prst="rect">
            <a:avLst/>
          </a:prstGeom>
        </p:spPr>
      </p:pic>
      <p:grpSp>
        <p:nvGrpSpPr>
          <p:cNvPr id="8" name="Group 7">
            <a:extLst>
              <a:ext uri="{FF2B5EF4-FFF2-40B4-BE49-F238E27FC236}">
                <a16:creationId xmlns:a16="http://schemas.microsoft.com/office/drawing/2014/main" id="{A4E3D9E9-4C5F-4DFE-8271-24DB7B5FA8A1}"/>
              </a:ext>
            </a:extLst>
          </p:cNvPr>
          <p:cNvGrpSpPr/>
          <p:nvPr/>
        </p:nvGrpSpPr>
        <p:grpSpPr>
          <a:xfrm>
            <a:off x="5605781" y="1535946"/>
            <a:ext cx="4168977" cy="1110152"/>
            <a:chOff x="-28076" y="1708192"/>
            <a:chExt cx="9851407" cy="1219110"/>
          </a:xfrm>
          <a:noFill/>
        </p:grpSpPr>
        <p:sp>
          <p:nvSpPr>
            <p:cNvPr id="9" name="TextBox 17">
              <a:extLst>
                <a:ext uri="{FF2B5EF4-FFF2-40B4-BE49-F238E27FC236}">
                  <a16:creationId xmlns:a16="http://schemas.microsoft.com/office/drawing/2014/main" id="{DB845C7F-8C08-4FD5-899F-D3D127834D7A}"/>
                </a:ext>
              </a:extLst>
            </p:cNvPr>
            <p:cNvSpPr txBox="1"/>
            <p:nvPr/>
          </p:nvSpPr>
          <p:spPr>
            <a:xfrm>
              <a:off x="101482" y="1710559"/>
              <a:ext cx="9721849" cy="1216743"/>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a:solidFill>
                    <a:srgbClr val="002060"/>
                  </a:solidFill>
                  <a:latin typeface="UTM Colossalis" panose="02040603050506020204" pitchFamily="18" charset="0"/>
                </a:rPr>
                <a:t>TẬP ĐỌC</a:t>
              </a:r>
              <a:endParaRPr lang="en-US" sz="6600" dirty="0">
                <a:solidFill>
                  <a:srgbClr val="002060"/>
                </a:solidFill>
                <a:latin typeface="UTM Colossalis" panose="02040603050506020204" pitchFamily="18" charset="0"/>
              </a:endParaRPr>
            </a:p>
          </p:txBody>
        </p:sp>
        <p:sp>
          <p:nvSpPr>
            <p:cNvPr id="10" name="TextBox 18">
              <a:extLst>
                <a:ext uri="{FF2B5EF4-FFF2-40B4-BE49-F238E27FC236}">
                  <a16:creationId xmlns:a16="http://schemas.microsoft.com/office/drawing/2014/main" id="{48E0669C-D630-413D-92E9-BD174A688F76}"/>
                </a:ext>
              </a:extLst>
            </p:cNvPr>
            <p:cNvSpPr txBox="1"/>
            <p:nvPr/>
          </p:nvSpPr>
          <p:spPr>
            <a:xfrm>
              <a:off x="-28076" y="1708192"/>
              <a:ext cx="9721849" cy="1216742"/>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a:gradFill flip="none" rotWithShape="1">
                    <a:gsLst>
                      <a:gs pos="74000">
                        <a:srgbClr val="5997D0"/>
                      </a:gs>
                      <a:gs pos="47000">
                        <a:srgbClr val="58C4D6"/>
                      </a:gs>
                      <a:gs pos="100000">
                        <a:srgbClr val="8DC9ED"/>
                      </a:gs>
                    </a:gsLst>
                    <a:lin ang="5400000" scaled="1"/>
                    <a:tileRect/>
                  </a:gradFill>
                  <a:effectLst/>
                  <a:latin typeface="UTM Colossalis" panose="02040603050506020204" pitchFamily="18" charset="0"/>
                  <a:ea typeface="字魂27号-布丁体" panose="00000505000000000000" pitchFamily="2" charset="-122"/>
                </a:rPr>
                <a:t>TẬP </a:t>
              </a:r>
              <a:r>
                <a:rPr lang="en-US" sz="6600">
                  <a:gradFill flip="none" rotWithShape="1">
                    <a:gsLst>
                      <a:gs pos="74000">
                        <a:srgbClr val="5997D0"/>
                      </a:gs>
                      <a:gs pos="47000">
                        <a:srgbClr val="58C4D6"/>
                      </a:gs>
                      <a:gs pos="100000">
                        <a:srgbClr val="8DC9ED"/>
                      </a:gs>
                    </a:gsLst>
                    <a:lin ang="5400000" scaled="1"/>
                    <a:tileRect/>
                  </a:gradFill>
                  <a:latin typeface="UTM Colossalis" panose="02040603050506020204" pitchFamily="18" charset="0"/>
                  <a:ea typeface="字魂27号-布丁体" panose="00000505000000000000" pitchFamily="2" charset="-122"/>
                </a:rPr>
                <a:t>ĐỌC</a:t>
              </a:r>
              <a:endParaRPr lang="en-US" sz="4800">
                <a:gradFill flip="none" rotWithShape="1">
                  <a:gsLst>
                    <a:gs pos="74000">
                      <a:srgbClr val="5997D0"/>
                    </a:gs>
                    <a:gs pos="47000">
                      <a:srgbClr val="58C4D6"/>
                    </a:gs>
                    <a:gs pos="100000">
                      <a:srgbClr val="8DC9ED"/>
                    </a:gs>
                  </a:gsLst>
                  <a:lin ang="5400000" scaled="1"/>
                  <a:tileRect/>
                </a:gradFill>
                <a:effectLst/>
                <a:latin typeface="UTM Colossalis" panose="02040603050506020204" pitchFamily="18" charset="0"/>
                <a:ea typeface="字魂27号-布丁体" panose="00000505000000000000" pitchFamily="2" charset="-122"/>
              </a:endParaRPr>
            </a:p>
          </p:txBody>
        </p:sp>
      </p:grpSp>
      <p:pic>
        <p:nvPicPr>
          <p:cNvPr id="11" name="图片 30">
            <a:extLst>
              <a:ext uri="{FF2B5EF4-FFF2-40B4-BE49-F238E27FC236}">
                <a16:creationId xmlns:a16="http://schemas.microsoft.com/office/drawing/2014/main" id="{5E2C7D88-7411-4D3E-8B24-272930BED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1340">
            <a:off x="151966" y="112286"/>
            <a:ext cx="2200956" cy="2213361"/>
          </a:xfrm>
          <a:prstGeom prst="rect">
            <a:avLst/>
          </a:prstGeom>
        </p:spPr>
      </p:pic>
      <p:sp>
        <p:nvSpPr>
          <p:cNvPr id="12" name="TextBox 11">
            <a:extLst>
              <a:ext uri="{FF2B5EF4-FFF2-40B4-BE49-F238E27FC236}">
                <a16:creationId xmlns:a16="http://schemas.microsoft.com/office/drawing/2014/main" id="{52271F9A-4AC2-44DD-835F-F6DCB3D06238}"/>
              </a:ext>
            </a:extLst>
          </p:cNvPr>
          <p:cNvSpPr txBox="1"/>
          <p:nvPr/>
        </p:nvSpPr>
        <p:spPr>
          <a:xfrm>
            <a:off x="4363562" y="2888124"/>
            <a:ext cx="7055136" cy="1862048"/>
          </a:xfrm>
          <a:prstGeom prst="rect">
            <a:avLst/>
          </a:prstGeom>
          <a:noFill/>
        </p:spPr>
        <p:txBody>
          <a:bodyPr wrap="none" rtlCol="0">
            <a:spAutoFit/>
            <a:scene3d>
              <a:camera prst="orthographicFront"/>
              <a:lightRig rig="threePt" dir="t"/>
            </a:scene3d>
            <a:sp3d extrusionH="57150">
              <a:bevelT w="38100" h="38100"/>
            </a:sp3d>
          </a:bodyPr>
          <a:lstStyle/>
          <a:p>
            <a:r>
              <a:rPr lang="en-US" sz="11500" b="1">
                <a:gradFill>
                  <a:gsLst>
                    <a:gs pos="11000">
                      <a:srgbClr val="EEA187"/>
                    </a:gs>
                    <a:gs pos="62000">
                      <a:srgbClr val="E46B40"/>
                    </a:gs>
                    <a:gs pos="0">
                      <a:srgbClr val="FF0000"/>
                    </a:gs>
                    <a:gs pos="100000">
                      <a:srgbClr val="BF461B"/>
                    </a:gs>
                  </a:gsLst>
                  <a:lin ang="5400000" scaled="1"/>
                </a:gradFill>
                <a:latin typeface="UTM Silk Script" panose="02040603050506020204" pitchFamily="18" charset="0"/>
              </a:rPr>
              <a:t>Có chí thì nên</a:t>
            </a:r>
          </a:p>
        </p:txBody>
      </p:sp>
      <p:pic>
        <p:nvPicPr>
          <p:cNvPr id="14" name="图片 48">
            <a:extLst>
              <a:ext uri="{FF2B5EF4-FFF2-40B4-BE49-F238E27FC236}">
                <a16:creationId xmlns:a16="http://schemas.microsoft.com/office/drawing/2014/main" id="{29E9F4D9-9776-418E-A32A-942CD21E67A0}"/>
              </a:ext>
            </a:extLst>
          </p:cNvPr>
          <p:cNvPicPr>
            <a:picLocks noChangeAspect="1"/>
          </p:cNvPicPr>
          <p:nvPr/>
        </p:nvPicPr>
        <p:blipFill rotWithShape="1">
          <a:blip r:embed="rId5">
            <a:extLst>
              <a:ext uri="{28A0092B-C50C-407E-A947-70E740481C1C}">
                <a14:useLocalDpi xmlns:a14="http://schemas.microsoft.com/office/drawing/2010/main" val="0"/>
              </a:ext>
            </a:extLst>
          </a:blip>
          <a:srcRect l="82813" t="13857" b="47857"/>
          <a:stretch>
            <a:fillRect/>
          </a:stretch>
        </p:blipFill>
        <p:spPr>
          <a:xfrm>
            <a:off x="10107258" y="60032"/>
            <a:ext cx="2095500" cy="1701826"/>
          </a:xfrm>
          <a:custGeom>
            <a:avLst/>
            <a:gdLst>
              <a:gd name="connsiteX0" fmla="*/ 0 w 2095500"/>
              <a:gd name="connsiteY0" fmla="*/ 0 h 4445000"/>
              <a:gd name="connsiteX1" fmla="*/ 2095500 w 2095500"/>
              <a:gd name="connsiteY1" fmla="*/ 0 h 4445000"/>
              <a:gd name="connsiteX2" fmla="*/ 2095500 w 2095500"/>
              <a:gd name="connsiteY2" fmla="*/ 4445000 h 4445000"/>
              <a:gd name="connsiteX3" fmla="*/ 0 w 2095500"/>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2095500" h="4445000">
                <a:moveTo>
                  <a:pt x="0" y="0"/>
                </a:moveTo>
                <a:lnTo>
                  <a:pt x="2095500" y="0"/>
                </a:lnTo>
                <a:lnTo>
                  <a:pt x="2095500" y="4445000"/>
                </a:lnTo>
                <a:lnTo>
                  <a:pt x="0" y="4445000"/>
                </a:lnTo>
                <a:close/>
              </a:path>
            </a:pathLst>
          </a:custGeom>
        </p:spPr>
      </p:pic>
    </p:spTree>
    <p:extLst>
      <p:ext uri="{BB962C8B-B14F-4D97-AF65-F5344CB8AC3E}">
        <p14:creationId xmlns:p14="http://schemas.microsoft.com/office/powerpoint/2010/main" val="82059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0-#ppt_w/2"/>
                                          </p:val>
                                        </p:tav>
                                        <p:tav tm="100000">
                                          <p:val>
                                            <p:strVal val="#ppt_x"/>
                                          </p:val>
                                        </p:tav>
                                      </p:tavLst>
                                    </p:anim>
                                    <p:anim calcmode="lin" valueType="num">
                                      <p:cBhvr additive="base">
                                        <p:cTn id="8" dur="12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par>
                          <p:cTn id="28" fill="hold">
                            <p:stCondLst>
                              <p:cond delay="15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by="(-#ppt_w*2)" calcmode="lin" valueType="num">
                                      <p:cBhvr rctx="PPT">
                                        <p:cTn id="31" dur="500" autoRev="1" fill="hold">
                                          <p:stCondLst>
                                            <p:cond delay="0"/>
                                          </p:stCondLst>
                                        </p:cTn>
                                        <p:tgtEl>
                                          <p:spTgt spid="12"/>
                                        </p:tgtEl>
                                        <p:attrNameLst>
                                          <p:attrName>ppt_w</p:attrName>
                                        </p:attrNameLst>
                                      </p:cBhvr>
                                    </p:anim>
                                    <p:anim by="(#ppt_w*0.50)" calcmode="lin" valueType="num">
                                      <p:cBhvr>
                                        <p:cTn id="32" dur="500" decel="50000" autoRev="1" fill="hold">
                                          <p:stCondLst>
                                            <p:cond delay="0"/>
                                          </p:stCondLst>
                                        </p:cTn>
                                        <p:tgtEl>
                                          <p:spTgt spid="12"/>
                                        </p:tgtEl>
                                        <p:attrNameLst>
                                          <p:attrName>ppt_x</p:attrName>
                                        </p:attrNameLst>
                                      </p:cBhvr>
                                    </p:anim>
                                    <p:anim from="(-#ppt_h/2)" to="(#ppt_y)" calcmode="lin" valueType="num">
                                      <p:cBhvr>
                                        <p:cTn id="33" dur="1000" fill="hold">
                                          <p:stCondLst>
                                            <p:cond delay="0"/>
                                          </p:stCondLst>
                                        </p:cTn>
                                        <p:tgtEl>
                                          <p:spTgt spid="12"/>
                                        </p:tgtEl>
                                        <p:attrNameLst>
                                          <p:attrName>ppt_y</p:attrName>
                                        </p:attrNameLst>
                                      </p:cBhvr>
                                    </p:anim>
                                    <p:animRot by="21600000">
                                      <p:cBhvr>
                                        <p:cTn id="34" dur="1000" fill="hold">
                                          <p:stCondLst>
                                            <p:cond delay="0"/>
                                          </p:stCondLst>
                                        </p:cTn>
                                        <p:tgtEl>
                                          <p:spTgt spid="12"/>
                                        </p:tgtEl>
                                        <p:attrNameLst>
                                          <p:attrName>r</p:attrName>
                                        </p:attrNameLst>
                                      </p:cBhvr>
                                    </p:animRot>
                                  </p:childTnLst>
                                </p:cTn>
                              </p:par>
                            </p:childTnLst>
                          </p:cTn>
                        </p:par>
                        <p:par>
                          <p:cTn id="35" fill="hold">
                            <p:stCondLst>
                              <p:cond delay="3500"/>
                            </p:stCondLst>
                            <p:childTnLst>
                              <p:par>
                                <p:cTn id="36" presetID="2" presetClass="entr" presetSubtype="2"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1+#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标注 3">
            <a:extLst>
              <a:ext uri="{FF2B5EF4-FFF2-40B4-BE49-F238E27FC236}">
                <a16:creationId xmlns:a16="http://schemas.microsoft.com/office/drawing/2014/main" id="{69AD6650-15CF-4ACA-9B55-853204DB18D4}"/>
              </a:ext>
            </a:extLst>
          </p:cNvPr>
          <p:cNvSpPr/>
          <p:nvPr/>
        </p:nvSpPr>
        <p:spPr>
          <a:xfrm>
            <a:off x="229843" y="231112"/>
            <a:ext cx="6251344" cy="1507252"/>
          </a:xfrm>
          <a:prstGeom prst="wedgeRoundRectCallout">
            <a:avLst>
              <a:gd name="adj1" fmla="val -21399"/>
              <a:gd name="adj2" fmla="val 77862"/>
              <a:gd name="adj3" fmla="val 16667"/>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07000"/>
              </a:lnSpc>
            </a:pPr>
            <a:r>
              <a:rPr lang="en-US" altLang="en-US" sz="3200" b="1">
                <a:solidFill>
                  <a:srgbClr val="000000"/>
                </a:solidFill>
                <a:latin typeface="Times New Roman" panose="02020603050405020304" pitchFamily="18" charset="0"/>
                <a:cs typeface="Times New Roman" panose="02020603050405020304" pitchFamily="18" charset="0"/>
              </a:rPr>
              <a:t>Lấy ví dụ về những biểu hiện của một học sinh không có ý chí.</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1CDF3EA-7BA4-4C84-A53E-7CBD9911EA42}"/>
              </a:ext>
            </a:extLst>
          </p:cNvPr>
          <p:cNvPicPr>
            <a:picLocks noChangeAspect="1"/>
          </p:cNvPicPr>
          <p:nvPr/>
        </p:nvPicPr>
        <p:blipFill>
          <a:blip r:embed="rId2"/>
          <a:srcRect/>
          <a:stretch/>
        </p:blipFill>
        <p:spPr>
          <a:xfrm>
            <a:off x="285129" y="2625448"/>
            <a:ext cx="3777719" cy="4126430"/>
          </a:xfrm>
          <a:prstGeom prst="rect">
            <a:avLst/>
          </a:prstGeom>
        </p:spPr>
      </p:pic>
      <p:pic>
        <p:nvPicPr>
          <p:cNvPr id="12" name="Picture 5" descr="E:\大赛\18\1_0002s_0002_Layer-14.png">
            <a:extLst>
              <a:ext uri="{FF2B5EF4-FFF2-40B4-BE49-F238E27FC236}">
                <a16:creationId xmlns:a16="http://schemas.microsoft.com/office/drawing/2014/main" id="{30452B2D-FD80-4B4E-A877-0FFFFB46C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577" y="-950861"/>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大赛\18\1_0002s_0002_Layer-14.png">
            <a:extLst>
              <a:ext uri="{FF2B5EF4-FFF2-40B4-BE49-F238E27FC236}">
                <a16:creationId xmlns:a16="http://schemas.microsoft.com/office/drawing/2014/main" id="{A60A2721-8FA6-4CC5-9A87-7EEE8DE9A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682" y="281371"/>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B442BF2-26F1-462A-A801-382CFFC4EFC8}"/>
              </a:ext>
            </a:extLst>
          </p:cNvPr>
          <p:cNvGrpSpPr/>
          <p:nvPr/>
        </p:nvGrpSpPr>
        <p:grpSpPr>
          <a:xfrm>
            <a:off x="4041207" y="1067183"/>
            <a:ext cx="8150793" cy="5887014"/>
            <a:chOff x="4041207" y="1067183"/>
            <a:chExt cx="8150793" cy="5887014"/>
          </a:xfrm>
        </p:grpSpPr>
        <p:grpSp>
          <p:nvGrpSpPr>
            <p:cNvPr id="7" name="Group 6">
              <a:extLst>
                <a:ext uri="{FF2B5EF4-FFF2-40B4-BE49-F238E27FC236}">
                  <a16:creationId xmlns:a16="http://schemas.microsoft.com/office/drawing/2014/main" id="{11FF3E8A-750C-4D97-B1D3-754C8612DF43}"/>
                </a:ext>
              </a:extLst>
            </p:cNvPr>
            <p:cNvGrpSpPr/>
            <p:nvPr/>
          </p:nvGrpSpPr>
          <p:grpSpPr>
            <a:xfrm>
              <a:off x="4041207" y="1067183"/>
              <a:ext cx="8150793" cy="5887014"/>
              <a:chOff x="3901799" y="1012522"/>
              <a:chExt cx="8150793" cy="5887014"/>
            </a:xfrm>
          </p:grpSpPr>
          <p:pic>
            <p:nvPicPr>
              <p:cNvPr id="4" name="Picture 3">
                <a:extLst>
                  <a:ext uri="{FF2B5EF4-FFF2-40B4-BE49-F238E27FC236}">
                    <a16:creationId xmlns:a16="http://schemas.microsoft.com/office/drawing/2014/main" id="{48B8AB3E-23BB-4448-941C-52B818461E60}"/>
                  </a:ext>
                </a:extLst>
              </p:cNvPr>
              <p:cNvPicPr>
                <a:picLocks noChangeAspect="1"/>
              </p:cNvPicPr>
              <p:nvPr/>
            </p:nvPicPr>
            <p:blipFill>
              <a:blip r:embed="rId5"/>
              <a:srcRect/>
              <a:stretch/>
            </p:blipFill>
            <p:spPr>
              <a:xfrm>
                <a:off x="3901799" y="1012522"/>
                <a:ext cx="8150793" cy="5887014"/>
              </a:xfrm>
              <a:prstGeom prst="rect">
                <a:avLst/>
              </a:prstGeom>
            </p:spPr>
          </p:pic>
          <p:sp>
            <p:nvSpPr>
              <p:cNvPr id="6" name="TextBox 5">
                <a:extLst>
                  <a:ext uri="{FF2B5EF4-FFF2-40B4-BE49-F238E27FC236}">
                    <a16:creationId xmlns:a16="http://schemas.microsoft.com/office/drawing/2014/main" id="{4FDCA1E0-9E49-4326-9FC7-4F230ECE60A6}"/>
                  </a:ext>
                </a:extLst>
              </p:cNvPr>
              <p:cNvSpPr txBox="1"/>
              <p:nvPr/>
            </p:nvSpPr>
            <p:spPr>
              <a:xfrm>
                <a:off x="5817996" y="3292274"/>
                <a:ext cx="5516546" cy="1754326"/>
              </a:xfrm>
              <a:prstGeom prst="rect">
                <a:avLst/>
              </a:prstGeom>
              <a:noFill/>
            </p:spPr>
            <p:txBody>
              <a:bodyPr wrap="square">
                <a:spAutoFit/>
              </a:bodyPr>
              <a:lstStyle/>
              <a:p>
                <a:pPr algn="just">
                  <a:defRPr/>
                </a:pPr>
                <a:r>
                  <a:rPr lang="en-US" sz="3600" b="1">
                    <a:solidFill>
                      <a:schemeClr val="bg1"/>
                    </a:solidFill>
                    <a:latin typeface="Times New Roman" panose="02020603050405020304" pitchFamily="18" charset="0"/>
                    <a:cs typeface="Times New Roman" panose="02020603050405020304" pitchFamily="18" charset="0"/>
                  </a:rPr>
                  <a:t>	Theo em học sinh phải rèn luyện ý chí vượt khó, kiên trì, siêng năng.</a:t>
                </a:r>
              </a:p>
            </p:txBody>
          </p:sp>
        </p:grpSp>
        <p:sp>
          <p:nvSpPr>
            <p:cNvPr id="10" name="TextBox 9">
              <a:extLst>
                <a:ext uri="{FF2B5EF4-FFF2-40B4-BE49-F238E27FC236}">
                  <a16:creationId xmlns:a16="http://schemas.microsoft.com/office/drawing/2014/main" id="{197A29DC-9A6A-4669-B24B-ECE7721C43A7}"/>
                </a:ext>
              </a:extLst>
            </p:cNvPr>
            <p:cNvSpPr txBox="1"/>
            <p:nvPr/>
          </p:nvSpPr>
          <p:spPr>
            <a:xfrm>
              <a:off x="4802892" y="2625448"/>
              <a:ext cx="6671409" cy="3293209"/>
            </a:xfrm>
            <a:prstGeom prst="rect">
              <a:avLst/>
            </a:prstGeom>
            <a:noFill/>
          </p:spPr>
          <p:txBody>
            <a:bodyPr wrap="square">
              <a:spAutoFit/>
            </a:bodyPr>
            <a:lstStyle/>
            <a:p>
              <a:pPr>
                <a:lnSpc>
                  <a:spcPct val="150000"/>
                </a:lnSpc>
                <a:defRPr/>
              </a:pPr>
              <a:r>
                <a:rPr lang="en-US" sz="3200" b="1" i="1">
                  <a:solidFill>
                    <a:schemeClr val="accent5">
                      <a:lumMod val="75000"/>
                    </a:schemeClr>
                  </a:solidFill>
                  <a:latin typeface="Times New Roman" panose="02020603050405020304" pitchFamily="18" charset="0"/>
                  <a:cs typeface="Times New Roman" panose="02020603050405020304" pitchFamily="18" charset="0"/>
                </a:rPr>
                <a:t>Ví dụ một học sinh không có ý chí:</a:t>
              </a:r>
            </a:p>
            <a:p>
              <a:pPr>
                <a:defRPr/>
              </a:pPr>
              <a:r>
                <a:rPr lang="en-US" sz="3200" b="1">
                  <a:latin typeface="Times New Roman" panose="02020603050405020304" pitchFamily="18" charset="0"/>
                  <a:cs typeface="Times New Roman" panose="02020603050405020304" pitchFamily="18" charset="0"/>
                </a:rPr>
                <a:t>- Viết chữ rất xấu nhưng không chịu khó luyện tập.</a:t>
              </a:r>
            </a:p>
            <a:p>
              <a:pPr>
                <a:defRPr/>
              </a:pPr>
              <a:r>
                <a:rPr lang="en-US" sz="3200" b="1">
                  <a:latin typeface="Times New Roman" panose="02020603050405020304" pitchFamily="18" charset="0"/>
                  <a:cs typeface="Times New Roman" panose="02020603050405020304" pitchFamily="18" charset="0"/>
                </a:rPr>
                <a:t>- Gặp bài toán khó, không chịu suy nghĩ nhờ anh (chị, bố, mẹ) làm giúp.</a:t>
              </a:r>
            </a:p>
            <a:p>
              <a:pPr>
                <a:defRPr/>
              </a:pPr>
              <a:r>
                <a:rPr lang="en-US" sz="3200" b="1">
                  <a:latin typeface="Times New Roman" panose="02020603050405020304" pitchFamily="18" charset="0"/>
                  <a:cs typeface="Times New Roman" panose="02020603050405020304" pitchFamily="18" charset="0"/>
                </a:rPr>
                <a:t>- Bị điểm kém sinh ra chán nản …</a:t>
              </a:r>
              <a:endParaRPr lang="en-US" sz="3200"/>
            </a:p>
          </p:txBody>
        </p:sp>
      </p:grpSp>
    </p:spTree>
    <p:extLst>
      <p:ext uri="{BB962C8B-B14F-4D97-AF65-F5344CB8AC3E}">
        <p14:creationId xmlns:p14="http://schemas.microsoft.com/office/powerpoint/2010/main" val="225046189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63" presetClass="path" presetSubtype="0" repeatCount="indefinite" autoRev="1" fill="hold" nodeType="withEffect">
                                  <p:stCondLst>
                                    <p:cond delay="0"/>
                                  </p:stCondLst>
                                  <p:childTnLst>
                                    <p:animMotion origin="layout" path="M 2.91667E-6 2.59259E-6 L 0.1556 0.00324 " pathEditMode="relative" rAng="0" ptsTypes="AA">
                                      <p:cBhvr>
                                        <p:cTn id="9" dur="5000" fill="hold"/>
                                        <p:tgtEl>
                                          <p:spTgt spid="12"/>
                                        </p:tgtEl>
                                        <p:attrNameLst>
                                          <p:attrName>ppt_x</p:attrName>
                                          <p:attrName>ppt_y</p:attrName>
                                        </p:attrNameLst>
                                      </p:cBhvr>
                                      <p:rCtr x="7773" y="162"/>
                                    </p:animMotion>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63" presetClass="path" presetSubtype="0" repeatCount="indefinite" autoRev="1" fill="hold" nodeType="withEffect">
                                  <p:stCondLst>
                                    <p:cond delay="0"/>
                                  </p:stCondLst>
                                  <p:childTnLst>
                                    <p:animMotion origin="layout" path="M -4.16667E-7 4.44444E-6 L 0.09753 4.44444E-6 " pathEditMode="relative" rAng="0" ptsTypes="AA">
                                      <p:cBhvr>
                                        <p:cTn id="14" dur="5000" spd="-100000" fill="hold"/>
                                        <p:tgtEl>
                                          <p:spTgt spid="13"/>
                                        </p:tgtEl>
                                        <p:attrNameLst>
                                          <p:attrName>ppt_x</p:attrName>
                                          <p:attrName>ppt_y</p:attrName>
                                        </p:attrNameLst>
                                      </p:cBhvr>
                                      <p:rCtr x="4870" y="0"/>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5BAEC-197E-43AF-83D0-CB6CDF42B18B}"/>
              </a:ext>
            </a:extLst>
          </p:cNvPr>
          <p:cNvSpPr txBox="1"/>
          <p:nvPr/>
        </p:nvSpPr>
        <p:spPr>
          <a:xfrm>
            <a:off x="1446963" y="1883956"/>
            <a:ext cx="9666513" cy="3881832"/>
          </a:xfrm>
          <a:prstGeom prst="rect">
            <a:avLst/>
          </a:prstGeom>
          <a:noFill/>
        </p:spPr>
        <p:txBody>
          <a:bodyPr wrap="square">
            <a:spAutoFit/>
          </a:bodyPr>
          <a:lstStyle/>
          <a:p>
            <a:pPr eaLnBrk="1" hangingPunct="1"/>
            <a:r>
              <a:rPr lang="en-US" altLang="en-US" sz="3200" b="1">
                <a:latin typeface="Times New Roman" panose="02020603050405020304" pitchFamily="18" charset="0"/>
                <a:cs typeface="Times New Roman" panose="02020603050405020304" pitchFamily="18" charset="0"/>
              </a:rPr>
              <a:t>Hiểu được lời khuyên của câu tục ngữ để phân loại thành ba nhóm: </a:t>
            </a:r>
          </a:p>
          <a:p>
            <a:pPr marL="457200" indent="-457200" eaLnBrk="1" hangingPunct="1">
              <a:lnSpc>
                <a:spcPct val="200000"/>
              </a:lnSpc>
              <a:buFont typeface="Wingdings" panose="05000000000000000000" pitchFamily="2" charset="2"/>
              <a:buChar char="q"/>
            </a:pPr>
            <a:r>
              <a:rPr lang="en-US" altLang="en-US" sz="3200" b="1">
                <a:latin typeface="Times New Roman" panose="02020603050405020304" pitchFamily="18" charset="0"/>
                <a:cs typeface="Times New Roman" panose="02020603050405020304" pitchFamily="18" charset="0"/>
              </a:rPr>
              <a:t>Khẳng định có ý chí thì nhất định thành công.</a:t>
            </a:r>
          </a:p>
          <a:p>
            <a:pPr marL="457200" indent="-457200" eaLnBrk="1" hangingPunct="1">
              <a:lnSpc>
                <a:spcPct val="200000"/>
              </a:lnSpc>
              <a:buFont typeface="Wingdings" panose="05000000000000000000" pitchFamily="2" charset="2"/>
              <a:buChar char="q"/>
            </a:pPr>
            <a:r>
              <a:rPr lang="en-US" altLang="en-US" sz="3200" b="1">
                <a:latin typeface="Times New Roman" panose="02020603050405020304" pitchFamily="18" charset="0"/>
                <a:cs typeface="Times New Roman" panose="02020603050405020304" pitchFamily="18" charset="0"/>
              </a:rPr>
              <a:t>Khuyên người ta giữ vững mục tiêu đã chọn.</a:t>
            </a:r>
          </a:p>
          <a:p>
            <a:pPr marL="457200" indent="-457200" eaLnBrk="1" hangingPunct="1">
              <a:lnSpc>
                <a:spcPct val="200000"/>
              </a:lnSpc>
              <a:buFont typeface="Wingdings" panose="05000000000000000000" pitchFamily="2" charset="2"/>
              <a:buChar char="q"/>
            </a:pPr>
            <a:r>
              <a:rPr lang="en-US" altLang="en-US" sz="3200" b="1">
                <a:latin typeface="Times New Roman" panose="02020603050405020304" pitchFamily="18" charset="0"/>
                <a:cs typeface="Times New Roman" panose="02020603050405020304" pitchFamily="18" charset="0"/>
              </a:rPr>
              <a:t>Khuyên người ta không nản lòng khi gặp khó khăn.</a:t>
            </a:r>
            <a:endParaRPr lang="vi-VN" altLang="vi-VN" sz="3200" b="1">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BD272675-0328-4435-B71A-4DE1DD76B86B}"/>
              </a:ext>
            </a:extLst>
          </p:cNvPr>
          <p:cNvSpPr/>
          <p:nvPr/>
        </p:nvSpPr>
        <p:spPr>
          <a:xfrm>
            <a:off x="2586408" y="600510"/>
            <a:ext cx="7019183" cy="1173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a:defRPr/>
            </a:pPr>
            <a:r>
              <a:rPr lang="en-US" sz="4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NỘI DUNG BÀI</a:t>
            </a:r>
            <a:endParaRPr lang="en-US"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spTree>
    <p:extLst>
      <p:ext uri="{BB962C8B-B14F-4D97-AF65-F5344CB8AC3E}">
        <p14:creationId xmlns:p14="http://schemas.microsoft.com/office/powerpoint/2010/main" val="22890977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E:\大赛\18\1_0002s_0002_Layer-14.png">
            <a:extLst>
              <a:ext uri="{FF2B5EF4-FFF2-40B4-BE49-F238E27FC236}">
                <a16:creationId xmlns:a16="http://schemas.microsoft.com/office/drawing/2014/main" id="{797B32F8-448A-4082-835B-61B38366B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02" y="-46033"/>
            <a:ext cx="32940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EDF306C-B7C6-416D-8E07-0D1E94C02F14}"/>
              </a:ext>
            </a:extLst>
          </p:cNvPr>
          <p:cNvSpPr txBox="1"/>
          <p:nvPr/>
        </p:nvSpPr>
        <p:spPr>
          <a:xfrm>
            <a:off x="2112891" y="282917"/>
            <a:ext cx="7966217" cy="1015663"/>
          </a:xfrm>
          <a:prstGeom prst="rect">
            <a:avLst/>
          </a:prstGeom>
          <a:solidFill>
            <a:schemeClr val="bg1">
              <a:alpha val="81000"/>
            </a:schemeClr>
          </a:solidFill>
        </p:spPr>
        <p:txBody>
          <a:bodyPr wrap="square" rtlCol="0">
            <a:spAutoFit/>
            <a:scene3d>
              <a:camera prst="orthographicFront"/>
              <a:lightRig rig="threePt" dir="t"/>
            </a:scene3d>
            <a:sp3d extrusionH="57150">
              <a:bevelT w="38100" h="38100"/>
            </a:sp3d>
          </a:bodyPr>
          <a:lstStyle/>
          <a:p>
            <a:pPr algn="ctr">
              <a:defRPr/>
            </a:pPr>
            <a:r>
              <a:rPr lang="en-US" altLang="vi-VN" sz="60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HƯỚNG DẪN ĐỌC</a:t>
            </a:r>
            <a:endParaRPr lang="en-US" altLang="vi-VN" sz="60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grpSp>
        <p:nvGrpSpPr>
          <p:cNvPr id="5" name="Group 4">
            <a:extLst>
              <a:ext uri="{FF2B5EF4-FFF2-40B4-BE49-F238E27FC236}">
                <a16:creationId xmlns:a16="http://schemas.microsoft.com/office/drawing/2014/main" id="{A1E6FE4C-AAD3-477D-A813-F883831168C3}"/>
              </a:ext>
            </a:extLst>
          </p:cNvPr>
          <p:cNvGrpSpPr/>
          <p:nvPr/>
        </p:nvGrpSpPr>
        <p:grpSpPr>
          <a:xfrm>
            <a:off x="-132767" y="1277498"/>
            <a:ext cx="11608172" cy="5722405"/>
            <a:chOff x="729081" y="1334142"/>
            <a:chExt cx="11608172" cy="5722405"/>
          </a:xfrm>
        </p:grpSpPr>
        <p:pic>
          <p:nvPicPr>
            <p:cNvPr id="3" name="图片 7">
              <a:extLst>
                <a:ext uri="{FF2B5EF4-FFF2-40B4-BE49-F238E27FC236}">
                  <a16:creationId xmlns:a16="http://schemas.microsoft.com/office/drawing/2014/main" id="{6061D6D0-E6E8-4301-B47F-B16DB53191F4}"/>
                </a:ext>
              </a:extLst>
            </p:cNvPr>
            <p:cNvPicPr>
              <a:picLocks noChangeAspect="1"/>
            </p:cNvPicPr>
            <p:nvPr/>
          </p:nvPicPr>
          <p:blipFill rotWithShape="1">
            <a:blip r:embed="rId3">
              <a:extLst>
                <a:ext uri="{28A0092B-C50C-407E-A947-70E740481C1C}">
                  <a14:useLocalDpi xmlns:a14="http://schemas.microsoft.com/office/drawing/2010/main" val="0"/>
                </a:ext>
              </a:extLst>
            </a:blip>
            <a:srcRect l="6027" t="45612" r="46939" b="16614"/>
            <a:stretch/>
          </p:blipFill>
          <p:spPr>
            <a:xfrm rot="21415478">
              <a:off x="729081" y="1334142"/>
              <a:ext cx="11608172" cy="5722405"/>
            </a:xfrm>
            <a:prstGeom prst="rect">
              <a:avLst/>
            </a:prstGeom>
            <a:effectLst>
              <a:outerShdw blurRad="50800" dist="63500" dir="5400000" sx="102000" sy="102000" algn="ctr" rotWithShape="0">
                <a:srgbClr val="000000">
                  <a:alpha val="43137"/>
                </a:srgbClr>
              </a:outerShdw>
            </a:effectLst>
          </p:spPr>
        </p:pic>
        <p:sp>
          <p:nvSpPr>
            <p:cNvPr id="4" name="Hộp_Văn_Bản 6">
              <a:extLst>
                <a:ext uri="{FF2B5EF4-FFF2-40B4-BE49-F238E27FC236}">
                  <a16:creationId xmlns:a16="http://schemas.microsoft.com/office/drawing/2014/main" id="{E40FEAFD-F89C-47AE-A91F-D14220965859}"/>
                </a:ext>
              </a:extLst>
            </p:cNvPr>
            <p:cNvSpPr txBox="1">
              <a:spLocks noChangeArrowheads="1"/>
            </p:cNvSpPr>
            <p:nvPr/>
          </p:nvSpPr>
          <p:spPr bwMode="auto">
            <a:xfrm>
              <a:off x="2451756" y="2754665"/>
              <a:ext cx="651356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en-US" altLang="vi-VN" sz="4400" b="1">
                  <a:solidFill>
                    <a:schemeClr val="accent1">
                      <a:lumMod val="50000"/>
                    </a:schemeClr>
                  </a:solidFill>
                  <a:latin typeface="Times New Roman" panose="02020603050405020304" pitchFamily="18" charset="0"/>
                  <a:cs typeface="Times New Roman" panose="02020603050405020304" pitchFamily="18" charset="0"/>
                </a:rPr>
                <a:t>	Đọc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trôi</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chảy</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rõ</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ràng</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rành</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rẽ</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từng</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tục</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ngữ</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Giọng</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khuyên</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bảo</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nhẹ</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nhàng</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chí</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4400" b="1" dirty="0" err="1">
                  <a:solidFill>
                    <a:schemeClr val="accent1">
                      <a:lumMod val="50000"/>
                    </a:schemeClr>
                  </a:solidFill>
                  <a:latin typeface="Times New Roman" panose="02020603050405020304" pitchFamily="18" charset="0"/>
                  <a:cs typeface="Times New Roman" panose="02020603050405020304" pitchFamily="18" charset="0"/>
                </a:rPr>
                <a:t>tình</a:t>
              </a:r>
              <a:r>
                <a:rPr lang="en-US" altLang="vi-VN" sz="4400" b="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vi-VN" sz="4400" b="1" i="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6" name="图片 3">
            <a:extLst>
              <a:ext uri="{FF2B5EF4-FFF2-40B4-BE49-F238E27FC236}">
                <a16:creationId xmlns:a16="http://schemas.microsoft.com/office/drawing/2014/main" id="{4B7D4CB7-7B49-4FEB-8108-6A1C822DFE58}"/>
              </a:ext>
            </a:extLst>
          </p:cNvPr>
          <p:cNvPicPr>
            <a:picLocks noChangeAspect="1"/>
          </p:cNvPicPr>
          <p:nvPr/>
        </p:nvPicPr>
        <p:blipFill rotWithShape="1">
          <a:blip r:embed="rId4">
            <a:extLst>
              <a:ext uri="{28A0092B-C50C-407E-A947-70E740481C1C}">
                <a14:useLocalDpi xmlns:a14="http://schemas.microsoft.com/office/drawing/2010/main" val="0"/>
              </a:ext>
            </a:extLst>
          </a:blip>
          <a:srcRect l="39523" t="22571" r="24106" b="28666"/>
          <a:stretch/>
        </p:blipFill>
        <p:spPr>
          <a:xfrm>
            <a:off x="8189578" y="2666491"/>
            <a:ext cx="4242512" cy="4609148"/>
          </a:xfrm>
          <a:prstGeom prst="rect">
            <a:avLst/>
          </a:prstGeom>
        </p:spPr>
      </p:pic>
      <p:pic>
        <p:nvPicPr>
          <p:cNvPr id="8" name="Picture 7" descr="E:\大赛\18\1_0002s_0002_Layer-14.png">
            <a:extLst>
              <a:ext uri="{FF2B5EF4-FFF2-40B4-BE49-F238E27FC236}">
                <a16:creationId xmlns:a16="http://schemas.microsoft.com/office/drawing/2014/main" id="{63DD38B3-C036-4176-9CC9-4BC1DE532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4912" y="945386"/>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0955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par>
                                <p:cTn id="33" presetID="63" presetClass="path" presetSubtype="0" repeatCount="indefinite" autoRev="1" fill="hold" nodeType="withEffect">
                                  <p:stCondLst>
                                    <p:cond delay="0"/>
                                  </p:stCondLst>
                                  <p:childTnLst>
                                    <p:animMotion origin="layout" path="M 2.08333E-7 -1.85185E-6 L 0.1556 0.00324 " pathEditMode="relative" rAng="0" ptsTypes="AA">
                                      <p:cBhvr>
                                        <p:cTn id="34" dur="5000" fill="hold"/>
                                        <p:tgtEl>
                                          <p:spTgt spid="7"/>
                                        </p:tgtEl>
                                        <p:attrNameLst>
                                          <p:attrName>ppt_x</p:attrName>
                                          <p:attrName>ppt_y</p:attrName>
                                        </p:attrNameLst>
                                      </p:cBhvr>
                                      <p:rCtr x="7773" y="162"/>
                                    </p:animMotion>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par>
                                <p:cTn id="38" presetID="63" presetClass="path" presetSubtype="0" repeatCount="indefinite" autoRev="1" fill="hold" nodeType="withEffect">
                                  <p:stCondLst>
                                    <p:cond delay="0"/>
                                  </p:stCondLst>
                                  <p:childTnLst>
                                    <p:animMotion origin="layout" path="M 1.45833E-6 3.7037E-6 L 0.09752 3.7037E-6 " pathEditMode="relative" rAng="0" ptsTypes="AA">
                                      <p:cBhvr>
                                        <p:cTn id="39" dur="5000" spd="-100000" fill="hold"/>
                                        <p:tgtEl>
                                          <p:spTgt spid="8"/>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7949905-BC39-3B4E-999C-8CF543078E94}"/>
              </a:ext>
            </a:extLst>
          </p:cNvPr>
          <p:cNvSpPr txBox="1"/>
          <p:nvPr/>
        </p:nvSpPr>
        <p:spPr>
          <a:xfrm>
            <a:off x="1054444" y="2035439"/>
            <a:ext cx="2445500" cy="1938992"/>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vi-VN" sz="60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DẶN DÒ</a:t>
            </a:r>
          </a:p>
        </p:txBody>
      </p:sp>
      <p:pic>
        <p:nvPicPr>
          <p:cNvPr id="17" name="图片 6">
            <a:extLst>
              <a:ext uri="{FF2B5EF4-FFF2-40B4-BE49-F238E27FC236}">
                <a16:creationId xmlns:a16="http://schemas.microsoft.com/office/drawing/2014/main" id="{5D7BF3BA-9C2C-40FC-9F9C-26F1FE24D3F2}"/>
              </a:ext>
            </a:extLst>
          </p:cNvPr>
          <p:cNvPicPr>
            <a:picLocks noChangeAspect="1"/>
          </p:cNvPicPr>
          <p:nvPr/>
        </p:nvPicPr>
        <p:blipFill rotWithShape="1">
          <a:blip r:embed="rId3">
            <a:extLst>
              <a:ext uri="{28A0092B-C50C-407E-A947-70E740481C1C}">
                <a14:useLocalDpi xmlns:a14="http://schemas.microsoft.com/office/drawing/2010/main" val="0"/>
              </a:ext>
            </a:extLst>
          </a:blip>
          <a:srcRect l="37061" t="35169" r="36231" b="34195"/>
          <a:stretch/>
        </p:blipFill>
        <p:spPr>
          <a:xfrm>
            <a:off x="4503706" y="1328006"/>
            <a:ext cx="1606635" cy="1582082"/>
          </a:xfrm>
          <a:prstGeom prst="rect">
            <a:avLst/>
          </a:prstGeom>
        </p:spPr>
      </p:pic>
      <p:pic>
        <p:nvPicPr>
          <p:cNvPr id="18" name="图片 6">
            <a:extLst>
              <a:ext uri="{FF2B5EF4-FFF2-40B4-BE49-F238E27FC236}">
                <a16:creationId xmlns:a16="http://schemas.microsoft.com/office/drawing/2014/main" id="{81A79CE9-7D43-470A-A0A4-48152D003756}"/>
              </a:ext>
            </a:extLst>
          </p:cNvPr>
          <p:cNvPicPr>
            <a:picLocks noChangeAspect="1"/>
          </p:cNvPicPr>
          <p:nvPr/>
        </p:nvPicPr>
        <p:blipFill rotWithShape="1">
          <a:blip r:embed="rId3">
            <a:extLst>
              <a:ext uri="{28A0092B-C50C-407E-A947-70E740481C1C}">
                <a14:useLocalDpi xmlns:a14="http://schemas.microsoft.com/office/drawing/2010/main" val="0"/>
              </a:ext>
            </a:extLst>
          </a:blip>
          <a:srcRect l="64143" t="6149" r="9149" b="63215"/>
          <a:stretch/>
        </p:blipFill>
        <p:spPr>
          <a:xfrm>
            <a:off x="4503706" y="3004934"/>
            <a:ext cx="1606635" cy="1582083"/>
          </a:xfrm>
          <a:prstGeom prst="rect">
            <a:avLst/>
          </a:prstGeom>
        </p:spPr>
      </p:pic>
      <p:sp>
        <p:nvSpPr>
          <p:cNvPr id="19" name="TextBox 18">
            <a:extLst>
              <a:ext uri="{FF2B5EF4-FFF2-40B4-BE49-F238E27FC236}">
                <a16:creationId xmlns:a16="http://schemas.microsoft.com/office/drawing/2014/main" id="{A7265E58-85FA-46AF-B271-A2395ABC4E2A}"/>
              </a:ext>
            </a:extLst>
          </p:cNvPr>
          <p:cNvSpPr txBox="1"/>
          <p:nvPr/>
        </p:nvSpPr>
        <p:spPr>
          <a:xfrm>
            <a:off x="6044185" y="1831597"/>
            <a:ext cx="5724678" cy="584775"/>
          </a:xfrm>
          <a:prstGeom prst="rect">
            <a:avLst/>
          </a:prstGeom>
          <a:noFill/>
        </p:spPr>
        <p:txBody>
          <a:bodyPr wrap="square">
            <a:spAutoFit/>
          </a:bodyPr>
          <a:lstStyle/>
          <a:p>
            <a:pPr>
              <a:defRPr/>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thuộc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lòng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7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tục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ngữ</a:t>
            </a:r>
            <a:r>
              <a:rPr lang="en-US" sz="32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AFD3CF34-233B-4730-A1A8-4B9B5ADA4326}"/>
              </a:ext>
            </a:extLst>
          </p:cNvPr>
          <p:cNvSpPr txBox="1"/>
          <p:nvPr/>
        </p:nvSpPr>
        <p:spPr>
          <a:xfrm>
            <a:off x="6098221" y="3195900"/>
            <a:ext cx="5670642" cy="1077218"/>
          </a:xfrm>
          <a:prstGeom prst="rect">
            <a:avLst/>
          </a:prstGeom>
          <a:noFill/>
        </p:spPr>
        <p:txBody>
          <a:bodyPr wrap="square">
            <a:spAutoFit/>
          </a:bodyPr>
          <a:lstStyle/>
          <a:p>
            <a:pPr>
              <a:defRPr/>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Xem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trước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a:t>
            </a:r>
            <a:r>
              <a:rPr lang="en-US" sz="3200" b="1" dirty="0" err="1">
                <a:solidFill>
                  <a:srgbClr val="C00000"/>
                </a:solidFill>
                <a:latin typeface="Times New Roman" panose="02020603050405020304" pitchFamily="18" charset="0"/>
                <a:cs typeface="Times New Roman" panose="02020603050405020304" pitchFamily="18" charset="0"/>
              </a:rPr>
              <a:t>Vua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tàu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err="1">
                <a:solidFill>
                  <a:srgbClr val="C00000"/>
                </a:solidFill>
                <a:latin typeface="Times New Roman" panose="02020603050405020304" pitchFamily="18" charset="0"/>
                <a:cs typeface="Times New Roman" panose="02020603050405020304" pitchFamily="18" charset="0"/>
              </a:rPr>
              <a:t>thủy</a:t>
            </a:r>
            <a:r>
              <a:rPr lang="en-US" sz="3200" b="1">
                <a:solidFill>
                  <a:srgbClr val="C00000"/>
                </a:solidFill>
                <a:latin typeface="Times New Roman" panose="02020603050405020304" pitchFamily="18" charset="0"/>
                <a:cs typeface="Times New Roman" panose="02020603050405020304" pitchFamily="18" charset="0"/>
              </a:rPr>
              <a:t>” Bạch </a:t>
            </a:r>
            <a:r>
              <a:rPr lang="en-US" sz="3200" b="1" dirty="0">
                <a:solidFill>
                  <a:srgbClr val="C00000"/>
                </a:solidFill>
                <a:latin typeface="Times New Roman" panose="02020603050405020304" pitchFamily="18" charset="0"/>
                <a:cs typeface="Times New Roman" panose="02020603050405020304" pitchFamily="18" charset="0"/>
              </a:rPr>
              <a:t>Thái </a:t>
            </a:r>
            <a:r>
              <a:rPr lang="en-US" sz="3200" b="1" dirty="0" err="1">
                <a:solidFill>
                  <a:srgbClr val="C00000"/>
                </a:solidFill>
                <a:latin typeface="Times New Roman" panose="02020603050405020304" pitchFamily="18" charset="0"/>
                <a:cs typeface="Times New Roman" panose="02020603050405020304" pitchFamily="18" charset="0"/>
              </a:rPr>
              <a:t>Bưởi</a:t>
            </a:r>
            <a:r>
              <a:rPr lang="en-US" sz="3200" b="1">
                <a:solidFill>
                  <a:schemeClr val="accent1">
                    <a:lumMod val="50000"/>
                  </a:schemeClr>
                </a:solidFill>
                <a:latin typeface="Times New Roman" panose="02020603050405020304" pitchFamily="18" charset="0"/>
                <a:cs typeface="Times New Roman" panose="02020603050405020304" pitchFamily="18" charset="0"/>
              </a:rPr>
              <a: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805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100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25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1000"/>
                                        <p:tgtEl>
                                          <p:spTgt spid="18"/>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动感节奏鼓点合成背景音乐_1分44秒">
            <a:hlinkClick r:id="" action="ppaction://media"/>
            <a:extLst>
              <a:ext uri="{FF2B5EF4-FFF2-40B4-BE49-F238E27FC236}">
                <a16:creationId xmlns:a16="http://schemas.microsoft.com/office/drawing/2014/main" id="{9B080AEC-7EAF-D340-8CF4-77F9DB8EECB2}"/>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621963" y="7000875"/>
            <a:ext cx="812800" cy="812800"/>
          </a:xfrm>
          <a:prstGeom prst="rect">
            <a:avLst/>
          </a:prstGeom>
        </p:spPr>
      </p:pic>
      <p:grpSp>
        <p:nvGrpSpPr>
          <p:cNvPr id="8" name="Group 7">
            <a:extLst>
              <a:ext uri="{FF2B5EF4-FFF2-40B4-BE49-F238E27FC236}">
                <a16:creationId xmlns:a16="http://schemas.microsoft.com/office/drawing/2014/main" id="{C75BDB7A-3748-4B55-9379-DB42A2E6881E}"/>
              </a:ext>
            </a:extLst>
          </p:cNvPr>
          <p:cNvGrpSpPr/>
          <p:nvPr/>
        </p:nvGrpSpPr>
        <p:grpSpPr>
          <a:xfrm>
            <a:off x="1673037" y="1371716"/>
            <a:ext cx="8845926" cy="2800767"/>
            <a:chOff x="-668183" y="1591546"/>
            <a:chExt cx="10921302" cy="2800767"/>
          </a:xfrm>
          <a:noFill/>
        </p:grpSpPr>
        <p:sp>
          <p:nvSpPr>
            <p:cNvPr id="9" name="TextBox 17">
              <a:extLst>
                <a:ext uri="{FF2B5EF4-FFF2-40B4-BE49-F238E27FC236}">
                  <a16:creationId xmlns:a16="http://schemas.microsoft.com/office/drawing/2014/main" id="{326CC0F4-8EF8-4149-9E27-0206F6C2F553}"/>
                </a:ext>
              </a:extLst>
            </p:cNvPr>
            <p:cNvSpPr txBox="1"/>
            <p:nvPr/>
          </p:nvSpPr>
          <p:spPr>
            <a:xfrm>
              <a:off x="46652" y="1591546"/>
              <a:ext cx="9721850" cy="2800767"/>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a:solidFill>
                    <a:srgbClr val="002060"/>
                  </a:solidFill>
                  <a:latin typeface="UTM Colossalis" panose="02040603050506020204" pitchFamily="18" charset="0"/>
                </a:rPr>
                <a:t>CHÚC CÁC EM HỌC TỐT</a:t>
              </a:r>
              <a:endParaRPr lang="en-US" sz="8800" dirty="0">
                <a:solidFill>
                  <a:srgbClr val="002060"/>
                </a:solidFill>
                <a:latin typeface="UTM Colossalis" panose="02040603050506020204" pitchFamily="18" charset="0"/>
              </a:endParaRPr>
            </a:p>
          </p:txBody>
        </p:sp>
        <p:sp>
          <p:nvSpPr>
            <p:cNvPr id="10" name="TextBox 18">
              <a:extLst>
                <a:ext uri="{FF2B5EF4-FFF2-40B4-BE49-F238E27FC236}">
                  <a16:creationId xmlns:a16="http://schemas.microsoft.com/office/drawing/2014/main" id="{6E1896D9-1B94-4707-9398-4B241855609D}"/>
                </a:ext>
              </a:extLst>
            </p:cNvPr>
            <p:cNvSpPr txBox="1"/>
            <p:nvPr/>
          </p:nvSpPr>
          <p:spPr>
            <a:xfrm>
              <a:off x="-668183" y="1591546"/>
              <a:ext cx="10921302" cy="2800767"/>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a:gradFill flip="none" rotWithShape="1">
                    <a:gsLst>
                      <a:gs pos="74000">
                        <a:srgbClr val="5997D0"/>
                      </a:gs>
                      <a:gs pos="47000">
                        <a:srgbClr val="58C4D6"/>
                      </a:gs>
                      <a:gs pos="100000">
                        <a:srgbClr val="8DC9ED"/>
                      </a:gs>
                    </a:gsLst>
                    <a:lin ang="5400000" scaled="1"/>
                    <a:tileRect/>
                  </a:gradFill>
                  <a:effectLst/>
                  <a:latin typeface="UTM Colossalis" panose="02040603050506020204" pitchFamily="18" charset="0"/>
                  <a:ea typeface="字魂27号-布丁体" panose="00000505000000000000" pitchFamily="2" charset="-122"/>
                </a:rPr>
                <a:t>CH</a:t>
              </a:r>
              <a:r>
                <a:rPr lang="en-US" sz="8800">
                  <a:gradFill flip="none" rotWithShape="1">
                    <a:gsLst>
                      <a:gs pos="74000">
                        <a:srgbClr val="5997D0"/>
                      </a:gs>
                      <a:gs pos="47000">
                        <a:srgbClr val="58C4D6"/>
                      </a:gs>
                      <a:gs pos="100000">
                        <a:srgbClr val="8DC9ED"/>
                      </a:gs>
                    </a:gsLst>
                    <a:lin ang="5400000" scaled="1"/>
                    <a:tileRect/>
                  </a:gradFill>
                  <a:latin typeface="UTM Colossalis" panose="02040603050506020204" pitchFamily="18" charset="0"/>
                  <a:ea typeface="字魂27号-布丁体" panose="00000505000000000000" pitchFamily="2" charset="-122"/>
                </a:rPr>
                <a:t>ÚC CÁC EM HỌC TỐT</a:t>
              </a:r>
              <a:endParaRPr lang="en-US" sz="6600">
                <a:gradFill flip="none" rotWithShape="1">
                  <a:gsLst>
                    <a:gs pos="74000">
                      <a:srgbClr val="5997D0"/>
                    </a:gs>
                    <a:gs pos="47000">
                      <a:srgbClr val="58C4D6"/>
                    </a:gs>
                    <a:gs pos="100000">
                      <a:srgbClr val="8DC9ED"/>
                    </a:gs>
                  </a:gsLst>
                  <a:lin ang="5400000" scaled="1"/>
                  <a:tileRect/>
                </a:gradFill>
                <a:effectLst/>
                <a:latin typeface="UTM Colossalis" panose="02040603050506020204" pitchFamily="18" charset="0"/>
                <a:ea typeface="字魂27号-布丁体" panose="00000505000000000000" pitchFamily="2" charset="-122"/>
              </a:endParaRPr>
            </a:p>
          </p:txBody>
        </p:sp>
      </p:grpSp>
    </p:spTree>
    <p:extLst>
      <p:ext uri="{BB962C8B-B14F-4D97-AF65-F5344CB8AC3E}">
        <p14:creationId xmlns:p14="http://schemas.microsoft.com/office/powerpoint/2010/main" val="35594329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67D4C-40FC-4ACE-8755-F8EA951476E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BF4FB5-2635-4621-9318-63EDAA1CBC6F}"/>
              </a:ext>
            </a:extLst>
          </p:cNvPr>
          <p:cNvSpPr txBox="1"/>
          <p:nvPr/>
        </p:nvSpPr>
        <p:spPr>
          <a:xfrm>
            <a:off x="6317730" y="1270844"/>
            <a:ext cx="2922595" cy="923330"/>
          </a:xfrm>
          <a:prstGeom prst="rect">
            <a:avLst/>
          </a:prstGeom>
          <a:noFill/>
        </p:spPr>
        <p:txBody>
          <a:bodyPr wrap="none" rtlCol="0">
            <a:spAutoFit/>
          </a:bodyPr>
          <a:lstStyle/>
          <a:p>
            <a:r>
              <a:rPr lang="en-US" sz="5400" b="1">
                <a:ln>
                  <a:solidFill>
                    <a:schemeClr val="tx1"/>
                  </a:solidFill>
                </a:ln>
                <a:solidFill>
                  <a:srgbClr val="1361A4"/>
                </a:solidFill>
                <a:latin typeface="UTM Seagull" panose="02040603050506020204" pitchFamily="18" charset="0"/>
                <a:ea typeface="字魂27号-布丁体" panose="00000505000000000000" pitchFamily="2" charset="-122"/>
                <a:cs typeface="Times New Roman" panose="02020603050405020304" pitchFamily="18" charset="0"/>
              </a:rPr>
              <a:t>Tục ngữ</a:t>
            </a:r>
          </a:p>
        </p:txBody>
      </p:sp>
      <p:sp>
        <p:nvSpPr>
          <p:cNvPr id="5" name="TextBox 4">
            <a:extLst>
              <a:ext uri="{FF2B5EF4-FFF2-40B4-BE49-F238E27FC236}">
                <a16:creationId xmlns:a16="http://schemas.microsoft.com/office/drawing/2014/main" id="{6054431D-AAB3-41BF-8478-18EFE13E84A3}"/>
              </a:ext>
            </a:extLst>
          </p:cNvPr>
          <p:cNvSpPr txBox="1"/>
          <p:nvPr/>
        </p:nvSpPr>
        <p:spPr>
          <a:xfrm>
            <a:off x="286703" y="73159"/>
            <a:ext cx="7633821" cy="1323439"/>
          </a:xfrm>
          <a:prstGeom prst="rect">
            <a:avLst/>
          </a:prstGeom>
          <a:noFill/>
        </p:spPr>
        <p:txBody>
          <a:bodyPr wrap="none" rtlCol="0">
            <a:spAutoFit/>
            <a:scene3d>
              <a:camera prst="orthographicFront"/>
              <a:lightRig rig="threePt" dir="t"/>
            </a:scene3d>
            <a:sp3d extrusionH="57150">
              <a:bevelT w="38100" h="38100"/>
            </a:sp3d>
          </a:bodyPr>
          <a:lstStyle/>
          <a:p>
            <a:r>
              <a:rPr lang="en-US" sz="8000" b="1">
                <a:gradFill flip="none" rotWithShape="1">
                  <a:gsLst>
                    <a:gs pos="0">
                      <a:srgbClr val="34BE82">
                        <a:shade val="30000"/>
                        <a:satMod val="115000"/>
                      </a:srgbClr>
                    </a:gs>
                    <a:gs pos="50000">
                      <a:srgbClr val="34BE82">
                        <a:shade val="67500"/>
                        <a:satMod val="115000"/>
                      </a:srgbClr>
                    </a:gs>
                    <a:gs pos="100000">
                      <a:srgbClr val="34BE82">
                        <a:shade val="100000"/>
                        <a:satMod val="115000"/>
                      </a:srgbClr>
                    </a:gs>
                  </a:gsLst>
                  <a:path path="circle">
                    <a:fillToRect l="50000" t="50000" r="50000" b="50000"/>
                  </a:path>
                  <a:tileRect/>
                </a:gradFill>
                <a:latin typeface="UTM Showcard" panose="02040603050506020204" pitchFamily="18" charset="0"/>
              </a:rPr>
              <a:t>Có chí thì nên</a:t>
            </a:r>
          </a:p>
        </p:txBody>
      </p:sp>
      <p:sp>
        <p:nvSpPr>
          <p:cNvPr id="6" name="TextBox 5">
            <a:extLst>
              <a:ext uri="{FF2B5EF4-FFF2-40B4-BE49-F238E27FC236}">
                <a16:creationId xmlns:a16="http://schemas.microsoft.com/office/drawing/2014/main" id="{EB9BDCD7-7D9B-44E9-9A23-72A74C5BB920}"/>
              </a:ext>
            </a:extLst>
          </p:cNvPr>
          <p:cNvSpPr txBox="1"/>
          <p:nvPr/>
        </p:nvSpPr>
        <p:spPr>
          <a:xfrm>
            <a:off x="428645" y="103334"/>
            <a:ext cx="7633821" cy="1323439"/>
          </a:xfrm>
          <a:prstGeom prst="rect">
            <a:avLst/>
          </a:prstGeom>
          <a:noFill/>
        </p:spPr>
        <p:txBody>
          <a:bodyPr wrap="none" rtlCol="0">
            <a:spAutoFit/>
            <a:scene3d>
              <a:camera prst="orthographicFront"/>
              <a:lightRig rig="threePt" dir="t"/>
            </a:scene3d>
            <a:sp3d extrusionH="57150">
              <a:bevelT w="38100" h="38100"/>
            </a:sp3d>
          </a:bodyPr>
          <a:lstStyle/>
          <a:p>
            <a:r>
              <a:rPr lang="en-US" sz="8000" b="1">
                <a:solidFill>
                  <a:srgbClr val="F2F013"/>
                </a:solidFill>
                <a:latin typeface="UTM Showcard" panose="02040603050506020204" pitchFamily="18" charset="0"/>
              </a:rPr>
              <a:t>Có chí thì nên</a:t>
            </a:r>
          </a:p>
        </p:txBody>
      </p:sp>
    </p:spTree>
    <p:extLst>
      <p:ext uri="{BB962C8B-B14F-4D97-AF65-F5344CB8AC3E}">
        <p14:creationId xmlns:p14="http://schemas.microsoft.com/office/powerpoint/2010/main" val="98285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B841E8-B197-468A-9DF9-F1E750284371}"/>
              </a:ext>
            </a:extLst>
          </p:cNvPr>
          <p:cNvGrpSpPr/>
          <p:nvPr/>
        </p:nvGrpSpPr>
        <p:grpSpPr>
          <a:xfrm>
            <a:off x="229475" y="162560"/>
            <a:ext cx="7085725" cy="6532880"/>
            <a:chOff x="4602574" y="162560"/>
            <a:chExt cx="6700197" cy="6532880"/>
          </a:xfrm>
        </p:grpSpPr>
        <p:sp>
          <p:nvSpPr>
            <p:cNvPr id="2" name="圆角矩形 6">
              <a:extLst>
                <a:ext uri="{FF2B5EF4-FFF2-40B4-BE49-F238E27FC236}">
                  <a16:creationId xmlns:a16="http://schemas.microsoft.com/office/drawing/2014/main" id="{A74D1E46-9424-4C65-ADD5-22B15735C65E}"/>
                </a:ext>
              </a:extLst>
            </p:cNvPr>
            <p:cNvSpPr/>
            <p:nvPr/>
          </p:nvSpPr>
          <p:spPr>
            <a:xfrm>
              <a:off x="4602574" y="162560"/>
              <a:ext cx="6700197" cy="6532880"/>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Rectangle 1">
              <a:extLst>
                <a:ext uri="{FF2B5EF4-FFF2-40B4-BE49-F238E27FC236}">
                  <a16:creationId xmlns:a16="http://schemas.microsoft.com/office/drawing/2014/main" id="{6D27397A-38FF-486F-AD29-9F6957E96C76}"/>
                </a:ext>
              </a:extLst>
            </p:cNvPr>
            <p:cNvSpPr>
              <a:spLocks noChangeArrowheads="1"/>
            </p:cNvSpPr>
            <p:nvPr/>
          </p:nvSpPr>
          <p:spPr bwMode="auto">
            <a:xfrm>
              <a:off x="5191303" y="278975"/>
              <a:ext cx="6096000" cy="57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1. Có công mài sắt, có ngày nên kim. </a:t>
              </a:r>
              <a:endParaRPr lang="en-US" altLang="en-US" sz="1400"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2.        Ai ơi đã quyết thì hành</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Đã đan thì lận tròn vành mới thôi!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3. Thua keo này, bày keo khác.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4. Người có chí thì nên</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Nhà có nền thì vững.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5. 	Hãy lo bền chí câu cua</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    Dù ai câu chạch, câu rùa mặc ai! </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6. Chớ thấy sóng cả mà rã tay chèo.</a:t>
              </a:r>
              <a:endParaRPr lang="en-US" altLang="en-US" sz="1400" b="1">
                <a:latin typeface="Calibri" panose="020F0502020204030204" pitchFamily="34" charset="0"/>
                <a:cs typeface="Calibri" panose="020F0502020204030204" pitchFamily="34" charset="0"/>
              </a:endParaRPr>
            </a:p>
            <a:p>
              <a:pPr>
                <a:lnSpc>
                  <a:spcPct val="107000"/>
                </a:lnSpc>
                <a:spcAft>
                  <a:spcPts val="900"/>
                </a:spcAft>
              </a:pPr>
              <a:r>
                <a:rPr lang="en-US" altLang="en-US" sz="2800" b="1">
                  <a:solidFill>
                    <a:srgbClr val="000000"/>
                  </a:solidFill>
                  <a:latin typeface="Times New Roman" panose="02020603050405020304" pitchFamily="18" charset="0"/>
                  <a:cs typeface="Times New Roman" panose="02020603050405020304" pitchFamily="18" charset="0"/>
                </a:rPr>
                <a:t>7. Thất bại là mẹ thành công.</a:t>
              </a:r>
            </a:p>
          </p:txBody>
        </p:sp>
        <p:sp>
          <p:nvSpPr>
            <p:cNvPr id="4" name="TextBox 3">
              <a:extLst>
                <a:ext uri="{FF2B5EF4-FFF2-40B4-BE49-F238E27FC236}">
                  <a16:creationId xmlns:a16="http://schemas.microsoft.com/office/drawing/2014/main" id="{02392756-5FB4-413A-A27A-F5472F3D6E4A}"/>
                </a:ext>
              </a:extLst>
            </p:cNvPr>
            <p:cNvSpPr txBox="1"/>
            <p:nvPr/>
          </p:nvSpPr>
          <p:spPr>
            <a:xfrm>
              <a:off x="9355865" y="5779499"/>
              <a:ext cx="1467068" cy="523220"/>
            </a:xfrm>
            <a:prstGeom prst="rect">
              <a:avLst/>
            </a:prstGeom>
            <a:noFill/>
          </p:spPr>
          <p:txBody>
            <a:bodyPr wrap="none" rtlCol="0">
              <a:spAutoFit/>
            </a:bodyPr>
            <a:lstStyle/>
            <a:p>
              <a:r>
                <a:rPr lang="en-US" sz="2800" b="1">
                  <a:latin typeface="Times New Roman" panose="02020603050405020304" pitchFamily="18" charset="0"/>
                  <a:ea typeface="字魂27号-布丁体" panose="00000505000000000000" pitchFamily="2" charset="-122"/>
                  <a:cs typeface="Times New Roman" panose="02020603050405020304" pitchFamily="18" charset="0"/>
                </a:rPr>
                <a:t>Tục ngữ</a:t>
              </a:r>
            </a:p>
          </p:txBody>
        </p:sp>
      </p:grpSp>
      <p:sp>
        <p:nvSpPr>
          <p:cNvPr id="7" name="TextBox 6">
            <a:extLst>
              <a:ext uri="{FF2B5EF4-FFF2-40B4-BE49-F238E27FC236}">
                <a16:creationId xmlns:a16="http://schemas.microsoft.com/office/drawing/2014/main" id="{0292FEFA-EDAA-40F1-BA41-0E04FA2D9D50}"/>
              </a:ext>
            </a:extLst>
          </p:cNvPr>
          <p:cNvSpPr txBox="1"/>
          <p:nvPr/>
        </p:nvSpPr>
        <p:spPr>
          <a:xfrm>
            <a:off x="7604457" y="-56668"/>
            <a:ext cx="4713009" cy="4339650"/>
          </a:xfrm>
          <a:prstGeom prst="rect">
            <a:avLst/>
          </a:prstGeom>
          <a:noFill/>
        </p:spPr>
        <p:txBody>
          <a:bodyPr wrap="square" rtlCol="0">
            <a:spAutoFit/>
            <a:scene3d>
              <a:camera prst="orthographicFront"/>
              <a:lightRig rig="threePt" dir="t"/>
            </a:scene3d>
            <a:sp3d extrusionH="57150">
              <a:bevelT w="38100" h="38100"/>
            </a:sp3d>
          </a:bodyPr>
          <a:lstStyle/>
          <a:p>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Có</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chí</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thì</a:t>
            </a:r>
            <a:r>
              <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 </a:t>
            </a:r>
            <a:r>
              <a:rPr lang="en-US" sz="13800" b="1" dirty="0" err="1">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rPr>
              <a:t>nên</a:t>
            </a:r>
            <a:endParaRPr lang="en-US" sz="13800" b="1" dirty="0">
              <a:gradFill>
                <a:gsLst>
                  <a:gs pos="64000">
                    <a:srgbClr val="FFC000"/>
                  </a:gs>
                  <a:gs pos="41000">
                    <a:srgbClr val="FFFF00"/>
                  </a:gs>
                  <a:gs pos="82000">
                    <a:srgbClr val="C89800"/>
                  </a:gs>
                </a:gsLst>
                <a:lin ang="5400000" scaled="1"/>
              </a:gradFill>
              <a:effectLst/>
              <a:latin typeface="UTM Silk Script" panose="02040603050506020204" pitchFamily="18" charset="0"/>
              <a:ea typeface="字魂27号-布丁体" panose="00000505000000000000" pitchFamily="2" charset="-122"/>
            </a:endParaRPr>
          </a:p>
        </p:txBody>
      </p:sp>
      <p:pic>
        <p:nvPicPr>
          <p:cNvPr id="14" name="Picture 13">
            <a:extLst>
              <a:ext uri="{FF2B5EF4-FFF2-40B4-BE49-F238E27FC236}">
                <a16:creationId xmlns:a16="http://schemas.microsoft.com/office/drawing/2014/main" id="{33CF0DE8-6882-47D2-98F8-BF906B50E7B2}"/>
              </a:ext>
            </a:extLst>
          </p:cNvPr>
          <p:cNvPicPr>
            <a:picLocks noChangeAspect="1"/>
          </p:cNvPicPr>
          <p:nvPr/>
        </p:nvPicPr>
        <p:blipFill rotWithShape="1">
          <a:blip r:embed="rId2">
            <a:clrChange>
              <a:clrFrom>
                <a:srgbClr val="203864"/>
              </a:clrFrom>
              <a:clrTo>
                <a:srgbClr val="203864">
                  <a:alpha val="0"/>
                </a:srgbClr>
              </a:clrTo>
            </a:clrChange>
          </a:blip>
          <a:srcRect t="44333"/>
          <a:stretch/>
        </p:blipFill>
        <p:spPr>
          <a:xfrm>
            <a:off x="0" y="3589020"/>
            <a:ext cx="12192000" cy="3817620"/>
          </a:xfrm>
          <a:prstGeom prst="rect">
            <a:avLst/>
          </a:prstGeom>
        </p:spPr>
      </p:pic>
    </p:spTree>
    <p:extLst>
      <p:ext uri="{BB962C8B-B14F-4D97-AF65-F5344CB8AC3E}">
        <p14:creationId xmlns:p14="http://schemas.microsoft.com/office/powerpoint/2010/main" val="981737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250" fill="hold"/>
                                        <p:tgtEl>
                                          <p:spTgt spid="11"/>
                                        </p:tgtEl>
                                        <p:attrNameLst>
                                          <p:attrName>ppt_w</p:attrName>
                                        </p:attrNameLst>
                                      </p:cBhvr>
                                      <p:tavLst>
                                        <p:tav tm="0">
                                          <p:val>
                                            <p:fltVal val="0"/>
                                          </p:val>
                                        </p:tav>
                                        <p:tav tm="100000">
                                          <p:val>
                                            <p:strVal val="#ppt_w"/>
                                          </p:val>
                                        </p:tav>
                                      </p:tavLst>
                                    </p:anim>
                                    <p:anim calcmode="lin" valueType="num">
                                      <p:cBhvr>
                                        <p:cTn id="16" dur="1250" fill="hold"/>
                                        <p:tgtEl>
                                          <p:spTgt spid="11"/>
                                        </p:tgtEl>
                                        <p:attrNameLst>
                                          <p:attrName>ppt_h</p:attrName>
                                        </p:attrNameLst>
                                      </p:cBhvr>
                                      <p:tavLst>
                                        <p:tav tm="0">
                                          <p:val>
                                            <p:fltVal val="0"/>
                                          </p:val>
                                        </p:tav>
                                        <p:tav tm="100000">
                                          <p:val>
                                            <p:strVal val="#ppt_h"/>
                                          </p:val>
                                        </p:tav>
                                      </p:tavLst>
                                    </p:anim>
                                    <p:animEffect transition="in" filter="fade">
                                      <p:cBhvr>
                                        <p:cTn id="1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806D1B8-10BF-49AB-B069-935135FA03D0}"/>
              </a:ext>
            </a:extLst>
          </p:cNvPr>
          <p:cNvSpPr/>
          <p:nvPr/>
        </p:nvSpPr>
        <p:spPr>
          <a:xfrm>
            <a:off x="3022469" y="545149"/>
            <a:ext cx="6147061" cy="11731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a:defRPr/>
            </a:pPr>
            <a:r>
              <a:rPr lang="en-US" sz="4800" b="1" dirty="0" err="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Giải</a:t>
            </a:r>
            <a:r>
              <a:rPr lang="en-US"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 </a:t>
            </a:r>
            <a:r>
              <a:rPr lang="en-US" sz="4800" b="1" dirty="0" err="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nghĩa</a:t>
            </a:r>
            <a:r>
              <a:rPr lang="en-US"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 </a:t>
            </a:r>
            <a:r>
              <a:rPr lang="en-US" sz="4800" b="1" dirty="0" err="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từ</a:t>
            </a:r>
            <a:endParaRPr lang="en-US"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sp>
        <p:nvSpPr>
          <p:cNvPr id="12291" name="Rectangle 5">
            <a:extLst>
              <a:ext uri="{FF2B5EF4-FFF2-40B4-BE49-F238E27FC236}">
                <a16:creationId xmlns:a16="http://schemas.microsoft.com/office/drawing/2014/main" id="{3F06A600-417F-4C08-B14C-83A41879A458}"/>
              </a:ext>
            </a:extLst>
          </p:cNvPr>
          <p:cNvSpPr>
            <a:spLocks noChangeArrowheads="1"/>
          </p:cNvSpPr>
          <p:nvPr/>
        </p:nvSpPr>
        <p:spPr bwMode="auto">
          <a:xfrm>
            <a:off x="1866900" y="1565275"/>
            <a:ext cx="8458200" cy="428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pPr>
            <a:r>
              <a:rPr lang="en-US" altLang="en-US" sz="3200" b="1">
                <a:solidFill>
                  <a:srgbClr val="000000"/>
                </a:solidFill>
                <a:latin typeface="Times New Roman" panose="02020603050405020304" pitchFamily="18" charset="0"/>
                <a:cs typeface="Times New Roman" panose="02020603050405020304" pitchFamily="18" charset="0"/>
              </a:rPr>
              <a:t>- Nên: </a:t>
            </a:r>
            <a:r>
              <a:rPr lang="en-US" altLang="en-US" sz="3200">
                <a:solidFill>
                  <a:srgbClr val="000000"/>
                </a:solidFill>
                <a:latin typeface="Times New Roman" panose="02020603050405020304" pitchFamily="18" charset="0"/>
                <a:cs typeface="Times New Roman" panose="02020603050405020304" pitchFamily="18" charset="0"/>
              </a:rPr>
              <a:t>thành công</a:t>
            </a:r>
            <a:endParaRPr lang="en-US" altLang="en-US" sz="1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altLang="en-US" sz="3200" b="1">
                <a:solidFill>
                  <a:srgbClr val="000000"/>
                </a:solidFill>
                <a:latin typeface="Times New Roman" panose="02020603050405020304" pitchFamily="18" charset="0"/>
                <a:cs typeface="Times New Roman" panose="02020603050405020304" pitchFamily="18" charset="0"/>
              </a:rPr>
              <a:t>- Hành: </a:t>
            </a:r>
            <a:r>
              <a:rPr lang="en-US" altLang="en-US" sz="3200">
                <a:solidFill>
                  <a:srgbClr val="000000"/>
                </a:solidFill>
                <a:latin typeface="Times New Roman" panose="02020603050405020304" pitchFamily="18" charset="0"/>
                <a:cs typeface="Times New Roman" panose="02020603050405020304" pitchFamily="18" charset="0"/>
              </a:rPr>
              <a:t>làm</a:t>
            </a:r>
            <a:endParaRPr lang="en-US" altLang="en-US" sz="1600">
              <a:latin typeface="Calibri" panose="020F0502020204030204" pitchFamily="34" charset="0"/>
              <a:cs typeface="Calibri" panose="020F0502020204030204" pitchFamily="34" charset="0"/>
            </a:endParaRPr>
          </a:p>
          <a:p>
            <a:pPr algn="just">
              <a:lnSpc>
                <a:spcPct val="107000"/>
              </a:lnSpc>
            </a:pP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Lận: </a:t>
            </a:r>
            <a:r>
              <a:rPr lang="en-US" altLang="en-US" sz="3200">
                <a:solidFill>
                  <a:srgbClr val="000000"/>
                </a:solidFill>
                <a:latin typeface="Times New Roman" panose="02020603050405020304" pitchFamily="18" charset="0"/>
                <a:cs typeface="Times New Roman" panose="02020603050405020304" pitchFamily="18" charset="0"/>
              </a:rPr>
              <a:t>dùng bàn chân và tay nắn, uốn tấm mê (đan bằng tre, nứa) vào vành cạp để tạo thành hình nong, nia, rổ, rá</a:t>
            </a:r>
            <a:endParaRPr lang="en-US" altLang="en-US" sz="1600">
              <a:latin typeface="Calibri" panose="020F0502020204030204" pitchFamily="34" charset="0"/>
              <a:cs typeface="Calibri" panose="020F0502020204030204" pitchFamily="34" charset="0"/>
            </a:endParaRPr>
          </a:p>
          <a:p>
            <a:pPr>
              <a:lnSpc>
                <a:spcPct val="107000"/>
              </a:lnSpc>
            </a:pP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Keo: </a:t>
            </a:r>
            <a:r>
              <a:rPr lang="en-US" altLang="en-US" sz="3200">
                <a:solidFill>
                  <a:srgbClr val="000000"/>
                </a:solidFill>
                <a:latin typeface="Times New Roman" panose="02020603050405020304" pitchFamily="18" charset="0"/>
                <a:cs typeface="Times New Roman" panose="02020603050405020304" pitchFamily="18" charset="0"/>
              </a:rPr>
              <a:t>một lần đấu sức</a:t>
            </a:r>
            <a:endParaRPr lang="en-US" altLang="en-US" sz="1600">
              <a:latin typeface="Calibri" panose="020F0502020204030204" pitchFamily="34" charset="0"/>
              <a:cs typeface="Calibri" panose="020F0502020204030204" pitchFamily="34" charset="0"/>
            </a:endParaRPr>
          </a:p>
          <a:p>
            <a:pPr>
              <a:lnSpc>
                <a:spcPct val="107000"/>
              </a:lnSpc>
            </a:pP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Cả: </a:t>
            </a:r>
            <a:r>
              <a:rPr lang="en-US" altLang="en-US" sz="3200">
                <a:solidFill>
                  <a:srgbClr val="000000"/>
                </a:solidFill>
                <a:latin typeface="Times New Roman" panose="02020603050405020304" pitchFamily="18" charset="0"/>
                <a:cs typeface="Times New Roman" panose="02020603050405020304" pitchFamily="18" charset="0"/>
              </a:rPr>
              <a:t>lớn</a:t>
            </a:r>
            <a:endParaRPr lang="en-US" altLang="en-US" sz="1600">
              <a:latin typeface="Calibri" panose="020F0502020204030204" pitchFamily="34" charset="0"/>
              <a:cs typeface="Calibri" panose="020F0502020204030204" pitchFamily="34" charset="0"/>
            </a:endParaRPr>
          </a:p>
          <a:p>
            <a:pPr>
              <a:lnSpc>
                <a:spcPct val="107000"/>
              </a:lnSpc>
            </a:pP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Rã: </a:t>
            </a:r>
            <a:r>
              <a:rPr lang="en-US" altLang="en-US" sz="3200">
                <a:solidFill>
                  <a:srgbClr val="000000"/>
                </a:solidFill>
                <a:latin typeface="Times New Roman" panose="02020603050405020304" pitchFamily="18" charset="0"/>
                <a:cs typeface="Times New Roman" panose="02020603050405020304" pitchFamily="18" charset="0"/>
              </a:rPr>
              <a:t>buông lơi</a:t>
            </a:r>
            <a:endParaRPr lang="en-US" altLang="en-US" sz="16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fade">
                                      <p:cBhvr>
                                        <p:cTn id="14" dur="1000"/>
                                        <p:tgtEl>
                                          <p:spTgt spid="12291">
                                            <p:txEl>
                                              <p:pRg st="0" end="0"/>
                                            </p:txEl>
                                          </p:spTgt>
                                        </p:tgtEl>
                                      </p:cBhvr>
                                    </p:animEffect>
                                    <p:anim calcmode="lin" valueType="num">
                                      <p:cBhvr>
                                        <p:cTn id="15"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Effect transition="in" filter="fade">
                                      <p:cBhvr>
                                        <p:cTn id="20" dur="1000"/>
                                        <p:tgtEl>
                                          <p:spTgt spid="12291">
                                            <p:txEl>
                                              <p:pRg st="1" end="1"/>
                                            </p:txEl>
                                          </p:spTgt>
                                        </p:tgtEl>
                                      </p:cBhvr>
                                    </p:animEffect>
                                    <p:anim calcmode="lin" valueType="num">
                                      <p:cBhvr>
                                        <p:cTn id="21"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Effect transition="in" filter="fade">
                                      <p:cBhvr>
                                        <p:cTn id="26" dur="1000"/>
                                        <p:tgtEl>
                                          <p:spTgt spid="12291">
                                            <p:txEl>
                                              <p:pRg st="2" end="2"/>
                                            </p:txEl>
                                          </p:spTgt>
                                        </p:tgtEl>
                                      </p:cBhvr>
                                    </p:animEffect>
                                    <p:anim calcmode="lin" valueType="num">
                                      <p:cBhvr>
                                        <p:cTn id="27"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12291">
                                            <p:txEl>
                                              <p:pRg st="3" end="3"/>
                                            </p:txEl>
                                          </p:spTgt>
                                        </p:tgtEl>
                                        <p:attrNameLst>
                                          <p:attrName>style.visibility</p:attrName>
                                        </p:attrNameLst>
                                      </p:cBhvr>
                                      <p:to>
                                        <p:strVal val="visible"/>
                                      </p:to>
                                    </p:set>
                                    <p:animEffect transition="in" filter="fade">
                                      <p:cBhvr>
                                        <p:cTn id="32" dur="1000"/>
                                        <p:tgtEl>
                                          <p:spTgt spid="12291">
                                            <p:txEl>
                                              <p:pRg st="3" end="3"/>
                                            </p:txEl>
                                          </p:spTgt>
                                        </p:tgtEl>
                                      </p:cBhvr>
                                    </p:animEffect>
                                    <p:anim calcmode="lin" valueType="num">
                                      <p:cBhvr>
                                        <p:cTn id="33"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7" presetClass="entr" presetSubtype="0" fill="hold" grpId="0" nodeType="afterEffect">
                                  <p:stCondLst>
                                    <p:cond delay="0"/>
                                  </p:stCondLst>
                                  <p:childTnLst>
                                    <p:set>
                                      <p:cBhvr>
                                        <p:cTn id="37" dur="1" fill="hold">
                                          <p:stCondLst>
                                            <p:cond delay="0"/>
                                          </p:stCondLst>
                                        </p:cTn>
                                        <p:tgtEl>
                                          <p:spTgt spid="12291">
                                            <p:txEl>
                                              <p:pRg st="4" end="4"/>
                                            </p:txEl>
                                          </p:spTgt>
                                        </p:tgtEl>
                                        <p:attrNameLst>
                                          <p:attrName>style.visibility</p:attrName>
                                        </p:attrNameLst>
                                      </p:cBhvr>
                                      <p:to>
                                        <p:strVal val="visible"/>
                                      </p:to>
                                    </p:set>
                                    <p:animEffect transition="in" filter="fade">
                                      <p:cBhvr>
                                        <p:cTn id="38" dur="1000"/>
                                        <p:tgtEl>
                                          <p:spTgt spid="12291">
                                            <p:txEl>
                                              <p:pRg st="4" end="4"/>
                                            </p:txEl>
                                          </p:spTgt>
                                        </p:tgtEl>
                                      </p:cBhvr>
                                    </p:animEffect>
                                    <p:anim calcmode="lin" valueType="num">
                                      <p:cBhvr>
                                        <p:cTn id="39"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7" presetClass="entr" presetSubtype="0" fill="hold" grpId="0" nodeType="afterEffect">
                                  <p:stCondLst>
                                    <p:cond delay="0"/>
                                  </p:stCondLst>
                                  <p:childTnLst>
                                    <p:set>
                                      <p:cBhvr>
                                        <p:cTn id="43" dur="1" fill="hold">
                                          <p:stCondLst>
                                            <p:cond delay="0"/>
                                          </p:stCondLst>
                                        </p:cTn>
                                        <p:tgtEl>
                                          <p:spTgt spid="12291">
                                            <p:txEl>
                                              <p:pRg st="5" end="5"/>
                                            </p:txEl>
                                          </p:spTgt>
                                        </p:tgtEl>
                                        <p:attrNameLst>
                                          <p:attrName>style.visibility</p:attrName>
                                        </p:attrNameLst>
                                      </p:cBhvr>
                                      <p:to>
                                        <p:strVal val="visible"/>
                                      </p:to>
                                    </p:set>
                                    <p:animEffect transition="in" filter="fade">
                                      <p:cBhvr>
                                        <p:cTn id="44" dur="1000"/>
                                        <p:tgtEl>
                                          <p:spTgt spid="12291">
                                            <p:txEl>
                                              <p:pRg st="5" end="5"/>
                                            </p:txEl>
                                          </p:spTgt>
                                        </p:tgtEl>
                                      </p:cBhvr>
                                    </p:animEffect>
                                    <p:anim calcmode="lin" valueType="num">
                                      <p:cBhvr>
                                        <p:cTn id="45"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1229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29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a:extLst>
              <a:ext uri="{FF2B5EF4-FFF2-40B4-BE49-F238E27FC236}">
                <a16:creationId xmlns:a16="http://schemas.microsoft.com/office/drawing/2014/main" id="{A618F3FB-8413-44BF-AE45-5F7C65A01DDD}"/>
              </a:ext>
            </a:extLst>
          </p:cNvPr>
          <p:cNvSpPr txBox="1">
            <a:spLocks noChangeArrowheads="1"/>
          </p:cNvSpPr>
          <p:nvPr/>
        </p:nvSpPr>
        <p:spPr bwMode="auto">
          <a:xfrm>
            <a:off x="998537" y="2236740"/>
            <a:ext cx="25927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vi-VN" sz="4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LUYỆN ĐỌC</a:t>
            </a:r>
            <a:endParaRPr lang="en-US" altLang="vi-VN"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sp>
        <p:nvSpPr>
          <p:cNvPr id="155656" name="Text Box 8">
            <a:extLst>
              <a:ext uri="{FF2B5EF4-FFF2-40B4-BE49-F238E27FC236}">
                <a16:creationId xmlns:a16="http://schemas.microsoft.com/office/drawing/2014/main" id="{56D053FF-281F-4F67-AA0D-4969128F006B}"/>
              </a:ext>
            </a:extLst>
          </p:cNvPr>
          <p:cNvSpPr txBox="1">
            <a:spLocks noChangeArrowheads="1"/>
          </p:cNvSpPr>
          <p:nvPr/>
        </p:nvSpPr>
        <p:spPr bwMode="auto">
          <a:xfrm>
            <a:off x="4754354" y="2263803"/>
            <a:ext cx="280426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500" b="1">
                <a:latin typeface="Times New Roman" panose="02020603050405020304" pitchFamily="18" charset="0"/>
              </a:rPr>
              <a:t>mài sắt</a:t>
            </a:r>
          </a:p>
        </p:txBody>
      </p:sp>
      <p:sp>
        <p:nvSpPr>
          <p:cNvPr id="155658" name="Text Box 10">
            <a:extLst>
              <a:ext uri="{FF2B5EF4-FFF2-40B4-BE49-F238E27FC236}">
                <a16:creationId xmlns:a16="http://schemas.microsoft.com/office/drawing/2014/main" id="{313F7ACF-E33E-49CE-B131-CF1D6D49C6B4}"/>
              </a:ext>
            </a:extLst>
          </p:cNvPr>
          <p:cNvSpPr txBox="1">
            <a:spLocks noChangeArrowheads="1"/>
          </p:cNvSpPr>
          <p:nvPr/>
        </p:nvSpPr>
        <p:spPr bwMode="auto">
          <a:xfrm>
            <a:off x="4773987" y="2979989"/>
            <a:ext cx="418683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500" b="1" dirty="0" err="1">
                <a:latin typeface="Times New Roman" panose="02020603050405020304" pitchFamily="18" charset="0"/>
              </a:rPr>
              <a:t>lận</a:t>
            </a:r>
            <a:r>
              <a:rPr lang="en-US" altLang="vi-VN" sz="4500" b="1" dirty="0">
                <a:latin typeface="Times New Roman" panose="02020603050405020304" pitchFamily="18" charset="0"/>
              </a:rPr>
              <a:t> </a:t>
            </a:r>
            <a:r>
              <a:rPr lang="en-US" altLang="vi-VN" sz="4500" b="1" dirty="0" err="1">
                <a:latin typeface="Times New Roman" panose="02020603050405020304" pitchFamily="18" charset="0"/>
              </a:rPr>
              <a:t>tròn</a:t>
            </a:r>
            <a:r>
              <a:rPr lang="en-US" altLang="vi-VN" sz="4500" b="1" dirty="0">
                <a:latin typeface="Times New Roman" panose="02020603050405020304" pitchFamily="18" charset="0"/>
              </a:rPr>
              <a:t> </a:t>
            </a:r>
            <a:r>
              <a:rPr lang="en-US" altLang="vi-VN" sz="4500" b="1" dirty="0" err="1">
                <a:latin typeface="Times New Roman" panose="02020603050405020304" pitchFamily="18" charset="0"/>
              </a:rPr>
              <a:t>vành</a:t>
            </a:r>
            <a:endParaRPr lang="en-US" altLang="vi-VN" sz="4500" b="1" dirty="0">
              <a:latin typeface="Times New Roman" panose="02020603050405020304" pitchFamily="18" charset="0"/>
            </a:endParaRPr>
          </a:p>
        </p:txBody>
      </p:sp>
      <p:sp>
        <p:nvSpPr>
          <p:cNvPr id="155659" name="Text Box 11">
            <a:extLst>
              <a:ext uri="{FF2B5EF4-FFF2-40B4-BE49-F238E27FC236}">
                <a16:creationId xmlns:a16="http://schemas.microsoft.com/office/drawing/2014/main" id="{82D20CDB-2FC2-42C1-B381-F53E8C4A84DB}"/>
              </a:ext>
            </a:extLst>
          </p:cNvPr>
          <p:cNvSpPr txBox="1">
            <a:spLocks noChangeArrowheads="1"/>
          </p:cNvSpPr>
          <p:nvPr/>
        </p:nvSpPr>
        <p:spPr bwMode="auto">
          <a:xfrm>
            <a:off x="9460126" y="2269863"/>
            <a:ext cx="280426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500" b="1" dirty="0">
                <a:latin typeface="Times New Roman" panose="02020603050405020304" pitchFamily="18" charset="0"/>
              </a:rPr>
              <a:t> </a:t>
            </a:r>
            <a:r>
              <a:rPr lang="en-US" altLang="vi-VN" sz="4500" b="1" dirty="0" err="1">
                <a:latin typeface="Times New Roman" panose="02020603050405020304" pitchFamily="18" charset="0"/>
              </a:rPr>
              <a:t>chạch</a:t>
            </a:r>
            <a:endParaRPr lang="en-US" altLang="vi-VN" sz="4500" b="1" dirty="0">
              <a:latin typeface="Times New Roman" panose="02020603050405020304" pitchFamily="18" charset="0"/>
            </a:endParaRPr>
          </a:p>
        </p:txBody>
      </p:sp>
      <p:sp>
        <p:nvSpPr>
          <p:cNvPr id="13324" name="Hộp_Văn_Bản 32">
            <a:extLst>
              <a:ext uri="{FF2B5EF4-FFF2-40B4-BE49-F238E27FC236}">
                <a16:creationId xmlns:a16="http://schemas.microsoft.com/office/drawing/2014/main" id="{DE75B98C-5D1E-4EB2-93D6-0309F4C82860}"/>
              </a:ext>
            </a:extLst>
          </p:cNvPr>
          <p:cNvSpPr txBox="1">
            <a:spLocks noChangeArrowheads="1"/>
          </p:cNvSpPr>
          <p:nvPr/>
        </p:nvSpPr>
        <p:spPr bwMode="auto">
          <a:xfrm>
            <a:off x="4773988" y="3764818"/>
            <a:ext cx="264402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4500" b="1" dirty="0" err="1">
                <a:latin typeface="Times New Roman" panose="02020603050405020304" pitchFamily="18" charset="0"/>
                <a:cs typeface="Times New Roman" panose="02020603050405020304" pitchFamily="18" charset="0"/>
              </a:rPr>
              <a:t>vững</a:t>
            </a:r>
            <a:endParaRPr lang="en-US" altLang="vi-VN" sz="4500" b="1" dirty="0">
              <a:latin typeface="Times New Roman" panose="02020603050405020304" pitchFamily="18" charset="0"/>
              <a:cs typeface="Times New Roman" panose="02020603050405020304" pitchFamily="18" charset="0"/>
            </a:endParaRPr>
          </a:p>
        </p:txBody>
      </p:sp>
      <p:sp>
        <p:nvSpPr>
          <p:cNvPr id="13325" name="Hộp_Văn_Bản 33">
            <a:extLst>
              <a:ext uri="{FF2B5EF4-FFF2-40B4-BE49-F238E27FC236}">
                <a16:creationId xmlns:a16="http://schemas.microsoft.com/office/drawing/2014/main" id="{7125AF04-EDB4-4714-A9E2-D3026B28BD2C}"/>
              </a:ext>
            </a:extLst>
          </p:cNvPr>
          <p:cNvSpPr txBox="1">
            <a:spLocks noChangeArrowheads="1"/>
          </p:cNvSpPr>
          <p:nvPr/>
        </p:nvSpPr>
        <p:spPr bwMode="auto">
          <a:xfrm>
            <a:off x="9556646" y="2979988"/>
            <a:ext cx="280426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4500" b="1" dirty="0" err="1">
                <a:latin typeface="Times New Roman" panose="02020603050405020304" pitchFamily="18" charset="0"/>
                <a:cs typeface="Times New Roman" panose="02020603050405020304" pitchFamily="18" charset="0"/>
              </a:rPr>
              <a:t>rã</a:t>
            </a:r>
            <a:endParaRPr lang="en-US" altLang="vi-VN" sz="45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D23784-2C9C-4231-AD3C-C1DE325B6972}"/>
              </a:ext>
            </a:extLst>
          </p:cNvPr>
          <p:cNvSpPr txBox="1"/>
          <p:nvPr/>
        </p:nvSpPr>
        <p:spPr>
          <a:xfrm>
            <a:off x="7517530" y="1451006"/>
            <a:ext cx="1197764" cy="923330"/>
          </a:xfrm>
          <a:prstGeom prst="rect">
            <a:avLst/>
          </a:prstGeom>
          <a:noFill/>
        </p:spPr>
        <p:txBody>
          <a:bodyPr wrap="none" rtlCol="0">
            <a:spAutoFit/>
            <a:scene3d>
              <a:camera prst="orthographicFront"/>
              <a:lightRig rig="threePt" dir="t"/>
            </a:scene3d>
            <a:sp3d extrusionH="57150">
              <a:bevelT w="38100" h="38100"/>
            </a:sp3d>
          </a:bodyPr>
          <a:lstStyle/>
          <a:p>
            <a:r>
              <a:rPr lang="en-US" sz="5400" b="1">
                <a:solidFill>
                  <a:srgbClr val="C00000"/>
                </a:solidFill>
                <a:latin typeface="Times New Roman" panose="02020603050405020304" pitchFamily="18" charset="0"/>
                <a:cs typeface="Times New Roman" panose="02020603050405020304" pitchFamily="18" charset="0"/>
              </a:rPr>
              <a:t>TỪ</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250" fill="hold"/>
                                        <p:tgtEl>
                                          <p:spTgt spid="12290"/>
                                        </p:tgtEl>
                                        <p:attrNameLst>
                                          <p:attrName>ppt_w</p:attrName>
                                        </p:attrNameLst>
                                      </p:cBhvr>
                                      <p:tavLst>
                                        <p:tav tm="0">
                                          <p:val>
                                            <p:fltVal val="0"/>
                                          </p:val>
                                        </p:tav>
                                        <p:tav tm="100000">
                                          <p:val>
                                            <p:strVal val="#ppt_w"/>
                                          </p:val>
                                        </p:tav>
                                      </p:tavLst>
                                    </p:anim>
                                    <p:anim calcmode="lin" valueType="num">
                                      <p:cBhvr>
                                        <p:cTn id="8" dur="1250" fill="hold"/>
                                        <p:tgtEl>
                                          <p:spTgt spid="12290"/>
                                        </p:tgtEl>
                                        <p:attrNameLst>
                                          <p:attrName>ppt_h</p:attrName>
                                        </p:attrNameLst>
                                      </p:cBhvr>
                                      <p:tavLst>
                                        <p:tav tm="0">
                                          <p:val>
                                            <p:fltVal val="0"/>
                                          </p:val>
                                        </p:tav>
                                        <p:tav tm="100000">
                                          <p:val>
                                            <p:strVal val="#ppt_h"/>
                                          </p:val>
                                        </p:tav>
                                      </p:tavLst>
                                    </p:anim>
                                    <p:animEffect transition="in" filter="fade">
                                      <p:cBhvr>
                                        <p:cTn id="9" dur="125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5656"/>
                                        </p:tgtEl>
                                        <p:attrNameLst>
                                          <p:attrName>style.visibility</p:attrName>
                                        </p:attrNameLst>
                                      </p:cBhvr>
                                      <p:to>
                                        <p:strVal val="visible"/>
                                      </p:to>
                                    </p:set>
                                    <p:anim calcmode="lin" valueType="num">
                                      <p:cBhvr additive="base">
                                        <p:cTn id="19" dur="500" fill="hold"/>
                                        <p:tgtEl>
                                          <p:spTgt spid="155656"/>
                                        </p:tgtEl>
                                        <p:attrNameLst>
                                          <p:attrName>ppt_x</p:attrName>
                                        </p:attrNameLst>
                                      </p:cBhvr>
                                      <p:tavLst>
                                        <p:tav tm="0">
                                          <p:val>
                                            <p:strVal val="#ppt_x"/>
                                          </p:val>
                                        </p:tav>
                                        <p:tav tm="100000">
                                          <p:val>
                                            <p:strVal val="#ppt_x"/>
                                          </p:val>
                                        </p:tav>
                                      </p:tavLst>
                                    </p:anim>
                                    <p:anim calcmode="lin" valueType="num">
                                      <p:cBhvr additive="base">
                                        <p:cTn id="20" dur="500" fill="hold"/>
                                        <p:tgtEl>
                                          <p:spTgt spid="15565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5658"/>
                                        </p:tgtEl>
                                        <p:attrNameLst>
                                          <p:attrName>style.visibility</p:attrName>
                                        </p:attrNameLst>
                                      </p:cBhvr>
                                      <p:to>
                                        <p:strVal val="visible"/>
                                      </p:to>
                                    </p:set>
                                    <p:anim calcmode="lin" valueType="num">
                                      <p:cBhvr additive="base">
                                        <p:cTn id="25" dur="500" fill="hold"/>
                                        <p:tgtEl>
                                          <p:spTgt spid="155658"/>
                                        </p:tgtEl>
                                        <p:attrNameLst>
                                          <p:attrName>ppt_x</p:attrName>
                                        </p:attrNameLst>
                                      </p:cBhvr>
                                      <p:tavLst>
                                        <p:tav tm="0">
                                          <p:val>
                                            <p:strVal val="#ppt_x"/>
                                          </p:val>
                                        </p:tav>
                                        <p:tav tm="100000">
                                          <p:val>
                                            <p:strVal val="#ppt_x"/>
                                          </p:val>
                                        </p:tav>
                                      </p:tavLst>
                                    </p:anim>
                                    <p:anim calcmode="lin" valueType="num">
                                      <p:cBhvr additive="base">
                                        <p:cTn id="26" dur="500" fill="hold"/>
                                        <p:tgtEl>
                                          <p:spTgt spid="1556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24"/>
                                        </p:tgtEl>
                                        <p:attrNameLst>
                                          <p:attrName>style.visibility</p:attrName>
                                        </p:attrNameLst>
                                      </p:cBhvr>
                                      <p:to>
                                        <p:strVal val="visible"/>
                                      </p:to>
                                    </p:set>
                                    <p:anim calcmode="lin" valueType="num">
                                      <p:cBhvr additive="base">
                                        <p:cTn id="31" dur="500" fill="hold"/>
                                        <p:tgtEl>
                                          <p:spTgt spid="13324"/>
                                        </p:tgtEl>
                                        <p:attrNameLst>
                                          <p:attrName>ppt_x</p:attrName>
                                        </p:attrNameLst>
                                      </p:cBhvr>
                                      <p:tavLst>
                                        <p:tav tm="0">
                                          <p:val>
                                            <p:strVal val="#ppt_x"/>
                                          </p:val>
                                        </p:tav>
                                        <p:tav tm="100000">
                                          <p:val>
                                            <p:strVal val="#ppt_x"/>
                                          </p:val>
                                        </p:tav>
                                      </p:tavLst>
                                    </p:anim>
                                    <p:anim calcmode="lin" valueType="num">
                                      <p:cBhvr additive="base">
                                        <p:cTn id="32"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5659"/>
                                        </p:tgtEl>
                                        <p:attrNameLst>
                                          <p:attrName>style.visibility</p:attrName>
                                        </p:attrNameLst>
                                      </p:cBhvr>
                                      <p:to>
                                        <p:strVal val="visible"/>
                                      </p:to>
                                    </p:set>
                                    <p:anim calcmode="lin" valueType="num">
                                      <p:cBhvr additive="base">
                                        <p:cTn id="37" dur="500" fill="hold"/>
                                        <p:tgtEl>
                                          <p:spTgt spid="155659"/>
                                        </p:tgtEl>
                                        <p:attrNameLst>
                                          <p:attrName>ppt_x</p:attrName>
                                        </p:attrNameLst>
                                      </p:cBhvr>
                                      <p:tavLst>
                                        <p:tav tm="0">
                                          <p:val>
                                            <p:strVal val="#ppt_x"/>
                                          </p:val>
                                        </p:tav>
                                        <p:tav tm="100000">
                                          <p:val>
                                            <p:strVal val="#ppt_x"/>
                                          </p:val>
                                        </p:tav>
                                      </p:tavLst>
                                    </p:anim>
                                    <p:anim calcmode="lin" valueType="num">
                                      <p:cBhvr additive="base">
                                        <p:cTn id="38" dur="500" fill="hold"/>
                                        <p:tgtEl>
                                          <p:spTgt spid="15565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325"/>
                                        </p:tgtEl>
                                        <p:attrNameLst>
                                          <p:attrName>style.visibility</p:attrName>
                                        </p:attrNameLst>
                                      </p:cBhvr>
                                      <p:to>
                                        <p:strVal val="visible"/>
                                      </p:to>
                                    </p:set>
                                    <p:anim calcmode="lin" valueType="num">
                                      <p:cBhvr additive="base">
                                        <p:cTn id="43" dur="500" fill="hold"/>
                                        <p:tgtEl>
                                          <p:spTgt spid="13325"/>
                                        </p:tgtEl>
                                        <p:attrNameLst>
                                          <p:attrName>ppt_x</p:attrName>
                                        </p:attrNameLst>
                                      </p:cBhvr>
                                      <p:tavLst>
                                        <p:tav tm="0">
                                          <p:val>
                                            <p:strVal val="#ppt_x"/>
                                          </p:val>
                                        </p:tav>
                                        <p:tav tm="100000">
                                          <p:val>
                                            <p:strVal val="#ppt_x"/>
                                          </p:val>
                                        </p:tav>
                                      </p:tavLst>
                                    </p:anim>
                                    <p:anim calcmode="lin" valueType="num">
                                      <p:cBhvr additive="base">
                                        <p:cTn id="44" dur="500" fill="hold"/>
                                        <p:tgtEl>
                                          <p:spTgt spid="13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55656" grpId="0"/>
      <p:bldP spid="155658" grpId="0"/>
      <p:bldP spid="155659" grpId="0"/>
      <p:bldP spid="13324" grpId="0"/>
      <p:bldP spid="1332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527C78-907C-4AC7-935D-AE51B4CDB692}"/>
              </a:ext>
            </a:extLst>
          </p:cNvPr>
          <p:cNvSpPr>
            <a:spLocks noChangeArrowheads="1"/>
          </p:cNvSpPr>
          <p:nvPr/>
        </p:nvSpPr>
        <p:spPr bwMode="auto">
          <a:xfrm>
            <a:off x="4895850" y="2712720"/>
            <a:ext cx="6752910" cy="136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900"/>
              </a:spcAft>
            </a:pPr>
            <a:r>
              <a:rPr lang="en-US" altLang="en-US" sz="3600" dirty="0">
                <a:solidFill>
                  <a:srgbClr val="000000"/>
                </a:solidFill>
                <a:latin typeface="Times New Roman" panose="02020603050405020304" pitchFamily="18" charset="0"/>
                <a:cs typeface="Times New Roman" panose="02020603050405020304" pitchFamily="18" charset="0"/>
              </a:rPr>
              <a:t>       Ai </a:t>
            </a:r>
            <a:r>
              <a:rPr lang="en-US" altLang="en-US" sz="3600" dirty="0" err="1">
                <a:solidFill>
                  <a:srgbClr val="000000"/>
                </a:solidFill>
                <a:latin typeface="Times New Roman" panose="02020603050405020304" pitchFamily="18" charset="0"/>
                <a:cs typeface="Times New Roman" panose="02020603050405020304" pitchFamily="18" charset="0"/>
              </a:rPr>
              <a:t>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đã</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quyết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thì</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hành</a:t>
            </a:r>
            <a:endParaRPr lang="en-US" alt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en-US" altLang="en-US" sz="3600" dirty="0" err="1">
                <a:solidFill>
                  <a:srgbClr val="000000"/>
                </a:solidFill>
                <a:latin typeface="Times New Roman" panose="02020603050405020304" pitchFamily="18" charset="0"/>
                <a:cs typeface="Times New Roman" panose="02020603050405020304" pitchFamily="18" charset="0"/>
              </a:rPr>
              <a:t>Đã</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đan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thì</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lận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tròn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thôi</a:t>
            </a:r>
            <a:r>
              <a:rPr lang="en-US" altLang="en-US" sz="3600" dirty="0">
                <a:solidFill>
                  <a:srgbClr val="000000"/>
                </a:solidFill>
                <a:latin typeface="Times New Roman" panose="02020603050405020304" pitchFamily="18" charset="0"/>
                <a:cs typeface="Times New Roman" panose="02020603050405020304" pitchFamily="18" charset="0"/>
              </a:rPr>
              <a:t>! </a:t>
            </a:r>
            <a:endParaRPr lang="en-US" altLang="en-US" dirty="0">
              <a:latin typeface="Calibri" panose="020F0502020204030204" pitchFamily="34" charset="0"/>
              <a:cs typeface="Calibri" panose="020F0502020204030204" pitchFamily="34" charset="0"/>
            </a:endParaRPr>
          </a:p>
        </p:txBody>
      </p:sp>
      <p:sp>
        <p:nvSpPr>
          <p:cNvPr id="12290" name="Text Box 7">
            <a:extLst>
              <a:ext uri="{FF2B5EF4-FFF2-40B4-BE49-F238E27FC236}">
                <a16:creationId xmlns:a16="http://schemas.microsoft.com/office/drawing/2014/main" id="{A618F3FB-8413-44BF-AE45-5F7C65A01DDD}"/>
              </a:ext>
            </a:extLst>
          </p:cNvPr>
          <p:cNvSpPr txBox="1">
            <a:spLocks noChangeArrowheads="1"/>
          </p:cNvSpPr>
          <p:nvPr/>
        </p:nvSpPr>
        <p:spPr bwMode="auto">
          <a:xfrm>
            <a:off x="983535" y="2217737"/>
            <a:ext cx="25927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vi-VN" sz="4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LUYỆN ĐỌC</a:t>
            </a:r>
            <a:endParaRPr lang="en-US" altLang="vi-VN"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sp>
        <p:nvSpPr>
          <p:cNvPr id="6" name="TextBox 5">
            <a:extLst>
              <a:ext uri="{FF2B5EF4-FFF2-40B4-BE49-F238E27FC236}">
                <a16:creationId xmlns:a16="http://schemas.microsoft.com/office/drawing/2014/main" id="{07D23784-2C9C-4231-AD3C-C1DE325B6972}"/>
              </a:ext>
            </a:extLst>
          </p:cNvPr>
          <p:cNvSpPr txBox="1"/>
          <p:nvPr/>
        </p:nvSpPr>
        <p:spPr>
          <a:xfrm>
            <a:off x="7344810" y="1458062"/>
            <a:ext cx="1685077" cy="923330"/>
          </a:xfrm>
          <a:prstGeom prst="rect">
            <a:avLst/>
          </a:prstGeom>
          <a:noFill/>
        </p:spPr>
        <p:txBody>
          <a:bodyPr wrap="none" rtlCol="0">
            <a:spAutoFit/>
            <a:scene3d>
              <a:camera prst="orthographicFront"/>
              <a:lightRig rig="threePt" dir="t"/>
            </a:scene3d>
            <a:sp3d extrusionH="57150">
              <a:bevelT w="38100" h="38100"/>
            </a:sp3d>
          </a:bodyPr>
          <a:lstStyle/>
          <a:p>
            <a:r>
              <a:rPr lang="en-US" sz="5400" b="1">
                <a:solidFill>
                  <a:srgbClr val="C00000"/>
                </a:solidFill>
                <a:latin typeface="Times New Roman" panose="02020603050405020304" pitchFamily="18" charset="0"/>
                <a:cs typeface="Times New Roman" panose="02020603050405020304" pitchFamily="18" charset="0"/>
              </a:rPr>
              <a:t>CÂU</a:t>
            </a:r>
          </a:p>
        </p:txBody>
      </p:sp>
      <p:cxnSp>
        <p:nvCxnSpPr>
          <p:cNvPr id="9" name="Đường kết nối thẳng 40">
            <a:extLst>
              <a:ext uri="{FF2B5EF4-FFF2-40B4-BE49-F238E27FC236}">
                <a16:creationId xmlns:a16="http://schemas.microsoft.com/office/drawing/2014/main" id="{ABD4908B-4660-4A60-969C-D7E904A024C4}"/>
              </a:ext>
            </a:extLst>
          </p:cNvPr>
          <p:cNvCxnSpPr>
            <a:cxnSpLocks/>
          </p:cNvCxnSpPr>
          <p:nvPr/>
        </p:nvCxnSpPr>
        <p:spPr>
          <a:xfrm flipH="1">
            <a:off x="6309597" y="3429000"/>
            <a:ext cx="109779" cy="5488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Đường kết nối thẳng 41">
            <a:extLst>
              <a:ext uri="{FF2B5EF4-FFF2-40B4-BE49-F238E27FC236}">
                <a16:creationId xmlns:a16="http://schemas.microsoft.com/office/drawing/2014/main" id="{5DF1B3B6-2539-46A7-8068-4C0F4D9B8FF7}"/>
              </a:ext>
            </a:extLst>
          </p:cNvPr>
          <p:cNvCxnSpPr>
            <a:cxnSpLocks/>
          </p:cNvCxnSpPr>
          <p:nvPr/>
        </p:nvCxnSpPr>
        <p:spPr>
          <a:xfrm flipH="1">
            <a:off x="6711235" y="2712720"/>
            <a:ext cx="120834" cy="6041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Đường kết nối thẳng 45">
            <a:extLst>
              <a:ext uri="{FF2B5EF4-FFF2-40B4-BE49-F238E27FC236}">
                <a16:creationId xmlns:a16="http://schemas.microsoft.com/office/drawing/2014/main" id="{4D3076E2-BFBB-4DB8-A6BB-0FA4022BE11A}"/>
              </a:ext>
            </a:extLst>
          </p:cNvPr>
          <p:cNvCxnSpPr>
            <a:cxnSpLocks/>
          </p:cNvCxnSpPr>
          <p:nvPr/>
        </p:nvCxnSpPr>
        <p:spPr>
          <a:xfrm flipH="1">
            <a:off x="9573497" y="3429000"/>
            <a:ext cx="109779" cy="54889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2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6D32E79-ABA0-4A11-8F70-70D4D34095CF}"/>
              </a:ext>
            </a:extLst>
          </p:cNvPr>
          <p:cNvGrpSpPr/>
          <p:nvPr/>
        </p:nvGrpSpPr>
        <p:grpSpPr>
          <a:xfrm>
            <a:off x="8418843" y="2746546"/>
            <a:ext cx="3174723" cy="3621087"/>
            <a:chOff x="685800" y="2735263"/>
            <a:chExt cx="3048000" cy="3621087"/>
          </a:xfrm>
        </p:grpSpPr>
        <p:sp>
          <p:nvSpPr>
            <p:cNvPr id="18" name="Rounded Rectangle 1">
              <a:extLst>
                <a:ext uri="{FF2B5EF4-FFF2-40B4-BE49-F238E27FC236}">
                  <a16:creationId xmlns:a16="http://schemas.microsoft.com/office/drawing/2014/main" id="{BF8F0F63-01B7-4716-B9F4-B8B0B1485A22}"/>
                </a:ext>
              </a:extLst>
            </p:cNvPr>
            <p:cNvSpPr/>
            <p:nvPr/>
          </p:nvSpPr>
          <p:spPr>
            <a:xfrm>
              <a:off x="685800" y="2735263"/>
              <a:ext cx="3048000" cy="3621087"/>
            </a:xfrm>
            <a:prstGeom prst="roundRect">
              <a:avLst>
                <a:gd name="adj" fmla="val 20580"/>
              </a:avLst>
            </a:prstGeom>
            <a:solidFill>
              <a:schemeClr val="bg1"/>
            </a:solidFill>
            <a:ln w="5715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chemeClr val="accent6">
                      <a:lumMod val="50000"/>
                    </a:schemeClr>
                  </a:solidFill>
                  <a:latin typeface="Times New Roman" panose="02020603050405020304" pitchFamily="18" charset="0"/>
                  <a:cs typeface="Times New Roman" panose="02020603050405020304" pitchFamily="18" charset="0"/>
                </a:rPr>
                <a:t>Khuyên người ta không nản lòng khi gặp khó khăn.</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ounded Rectangle 1">
              <a:extLst>
                <a:ext uri="{FF2B5EF4-FFF2-40B4-BE49-F238E27FC236}">
                  <a16:creationId xmlns:a16="http://schemas.microsoft.com/office/drawing/2014/main" id="{794EB4DC-C0B8-4DED-A57E-483687576E49}"/>
                </a:ext>
              </a:extLst>
            </p:cNvPr>
            <p:cNvSpPr/>
            <p:nvPr/>
          </p:nvSpPr>
          <p:spPr>
            <a:xfrm>
              <a:off x="815009" y="2912164"/>
              <a:ext cx="2804491" cy="3289853"/>
            </a:xfrm>
            <a:prstGeom prst="roundRect">
              <a:avLst>
                <a:gd name="adj" fmla="val 17376"/>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A430D840-6744-42BB-B7AE-7323188410F9}"/>
              </a:ext>
            </a:extLst>
          </p:cNvPr>
          <p:cNvGrpSpPr/>
          <p:nvPr/>
        </p:nvGrpSpPr>
        <p:grpSpPr>
          <a:xfrm>
            <a:off x="4487101" y="2746546"/>
            <a:ext cx="3174724" cy="3621087"/>
            <a:chOff x="685800" y="2735263"/>
            <a:chExt cx="3048000" cy="3621087"/>
          </a:xfrm>
        </p:grpSpPr>
        <p:sp>
          <p:nvSpPr>
            <p:cNvPr id="13" name="Rounded Rectangle 1">
              <a:extLst>
                <a:ext uri="{FF2B5EF4-FFF2-40B4-BE49-F238E27FC236}">
                  <a16:creationId xmlns:a16="http://schemas.microsoft.com/office/drawing/2014/main" id="{797D95FC-FE77-4E37-B611-7DC5C8B6532E}"/>
                </a:ext>
              </a:extLst>
            </p:cNvPr>
            <p:cNvSpPr/>
            <p:nvPr/>
          </p:nvSpPr>
          <p:spPr>
            <a:xfrm>
              <a:off x="685800" y="2735263"/>
              <a:ext cx="3048000" cy="3621087"/>
            </a:xfrm>
            <a:prstGeom prst="roundRect">
              <a:avLst>
                <a:gd name="adj" fmla="val 20580"/>
              </a:avLst>
            </a:prstGeom>
            <a:solidFill>
              <a:schemeClr val="bg1"/>
            </a:solid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rgbClr val="FF0000"/>
                  </a:solidFill>
                  <a:latin typeface="Times New Roman" panose="02020603050405020304" pitchFamily="18" charset="0"/>
                  <a:cs typeface="Times New Roman" panose="02020603050405020304" pitchFamily="18" charset="0"/>
                </a:rPr>
                <a:t>Khuyên người ta giữ vững mục tiêu đã chọn.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
              <a:extLst>
                <a:ext uri="{FF2B5EF4-FFF2-40B4-BE49-F238E27FC236}">
                  <a16:creationId xmlns:a16="http://schemas.microsoft.com/office/drawing/2014/main" id="{1320A376-C901-4B78-B441-2EDBD53F027A}"/>
                </a:ext>
              </a:extLst>
            </p:cNvPr>
            <p:cNvSpPr/>
            <p:nvPr/>
          </p:nvSpPr>
          <p:spPr>
            <a:xfrm>
              <a:off x="815009" y="2912164"/>
              <a:ext cx="2804491" cy="3289853"/>
            </a:xfrm>
            <a:prstGeom prst="roundRect">
              <a:avLst>
                <a:gd name="adj" fmla="val 17376"/>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sp>
        <p:nvSpPr>
          <p:cNvPr id="14342" name="Rectangle 4">
            <a:extLst>
              <a:ext uri="{FF2B5EF4-FFF2-40B4-BE49-F238E27FC236}">
                <a16:creationId xmlns:a16="http://schemas.microsoft.com/office/drawing/2014/main" id="{9285E807-ADDC-4482-B969-8E480994B018}"/>
              </a:ext>
            </a:extLst>
          </p:cNvPr>
          <p:cNvSpPr>
            <a:spLocks noChangeArrowheads="1"/>
          </p:cNvSpPr>
          <p:nvPr/>
        </p:nvSpPr>
        <p:spPr bwMode="auto">
          <a:xfrm>
            <a:off x="1158511" y="1203581"/>
            <a:ext cx="9874978" cy="1248675"/>
          </a:xfrm>
          <a:prstGeom prst="rect">
            <a:avLst/>
          </a:prstGeom>
          <a:solidFill>
            <a:schemeClr val="bg1">
              <a:alpha val="61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7000"/>
              </a:lnSpc>
            </a:pPr>
            <a:r>
              <a:rPr lang="en-US" altLang="en-US" sz="3600" b="1">
                <a:solidFill>
                  <a:srgbClr val="000000"/>
                </a:solidFill>
                <a:latin typeface="Times New Roman" panose="02020603050405020304" pitchFamily="18" charset="0"/>
                <a:cs typeface="Times New Roman" panose="02020603050405020304" pitchFamily="18" charset="0"/>
              </a:rPr>
              <a:t>Dựa vào nội dung các câu tục ngữ trên, hãy xếp chúng vào ba nhóm sau:</a:t>
            </a:r>
            <a:endParaRPr lang="en-US" altLang="en-US">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449DDC93-0DD5-42E1-8391-346F6C4675A7}"/>
              </a:ext>
            </a:extLst>
          </p:cNvPr>
          <p:cNvGrpSpPr/>
          <p:nvPr/>
        </p:nvGrpSpPr>
        <p:grpSpPr>
          <a:xfrm>
            <a:off x="555359" y="2746545"/>
            <a:ext cx="3174724" cy="3621087"/>
            <a:chOff x="685800" y="2735263"/>
            <a:chExt cx="3048000" cy="3621087"/>
          </a:xfrm>
        </p:grpSpPr>
        <p:sp>
          <p:nvSpPr>
            <p:cNvPr id="2" name="Rounded Rectangle 1">
              <a:extLst>
                <a:ext uri="{FF2B5EF4-FFF2-40B4-BE49-F238E27FC236}">
                  <a16:creationId xmlns:a16="http://schemas.microsoft.com/office/drawing/2014/main" id="{7ED9A93F-0EE2-42F7-8164-EB98ED548596}"/>
                </a:ext>
              </a:extLst>
            </p:cNvPr>
            <p:cNvSpPr/>
            <p:nvPr/>
          </p:nvSpPr>
          <p:spPr>
            <a:xfrm>
              <a:off x="685800" y="2735263"/>
              <a:ext cx="3048000" cy="3621087"/>
            </a:xfrm>
            <a:prstGeom prst="roundRect">
              <a:avLst>
                <a:gd name="adj" fmla="val 20580"/>
              </a:avLst>
            </a:prstGeom>
            <a:solidFill>
              <a:schemeClr val="bg1"/>
            </a:solidFill>
            <a:ln w="5715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rgbClr val="0070C0"/>
                  </a:solidFill>
                  <a:latin typeface="Times New Roman" panose="02020603050405020304" pitchFamily="18" charset="0"/>
                  <a:cs typeface="Times New Roman" panose="02020603050405020304" pitchFamily="18" charset="0"/>
                </a:rPr>
                <a:t>Khẳng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rằng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ý </a:t>
              </a:r>
              <a:r>
                <a:rPr lang="en-US" sz="3600" b="1" dirty="0" err="1">
                  <a:solidFill>
                    <a:srgbClr val="0070C0"/>
                  </a:solidFill>
                  <a:latin typeface="Times New Roman" panose="02020603050405020304" pitchFamily="18" charset="0"/>
                  <a:cs typeface="Times New Roman" panose="02020603050405020304" pitchFamily="18" charset="0"/>
                </a:rPr>
                <a:t>chí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thì</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nhất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cs typeface="Times New Roman" panose="02020603050405020304" pitchFamily="18" charset="0"/>
                </a:rPr>
                <a:t>.</a:t>
              </a:r>
            </a:p>
          </p:txBody>
        </p:sp>
        <p:sp>
          <p:nvSpPr>
            <p:cNvPr id="9" name="Rounded Rectangle 1">
              <a:extLst>
                <a:ext uri="{FF2B5EF4-FFF2-40B4-BE49-F238E27FC236}">
                  <a16:creationId xmlns:a16="http://schemas.microsoft.com/office/drawing/2014/main" id="{16016062-E4D1-47C7-9B19-709DE33BE094}"/>
                </a:ext>
              </a:extLst>
            </p:cNvPr>
            <p:cNvSpPr/>
            <p:nvPr/>
          </p:nvSpPr>
          <p:spPr>
            <a:xfrm>
              <a:off x="815009" y="2912164"/>
              <a:ext cx="2804491" cy="3289853"/>
            </a:xfrm>
            <a:prstGeom prst="roundRect">
              <a:avLst>
                <a:gd name="adj" fmla="val 17376"/>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rgbClr val="52ACD3"/>
                </a:solidFill>
                <a:latin typeface="Times New Roman" panose="02020603050405020304" pitchFamily="18" charset="0"/>
                <a:cs typeface="Times New Roman" panose="02020603050405020304" pitchFamily="18" charset="0"/>
              </a:endParaRPr>
            </a:p>
          </p:txBody>
        </p:sp>
      </p:grpSp>
      <p:sp>
        <p:nvSpPr>
          <p:cNvPr id="20" name="Text Box 7">
            <a:extLst>
              <a:ext uri="{FF2B5EF4-FFF2-40B4-BE49-F238E27FC236}">
                <a16:creationId xmlns:a16="http://schemas.microsoft.com/office/drawing/2014/main" id="{03CC0D27-E76A-46EA-8962-5C65148FAA1F}"/>
              </a:ext>
            </a:extLst>
          </p:cNvPr>
          <p:cNvSpPr txBox="1">
            <a:spLocks noChangeArrowheads="1"/>
          </p:cNvSpPr>
          <p:nvPr/>
        </p:nvSpPr>
        <p:spPr bwMode="auto">
          <a:xfrm>
            <a:off x="3686265" y="116976"/>
            <a:ext cx="4776396" cy="919401"/>
          </a:xfrm>
          <a:prstGeom prst="roundRect">
            <a:avLst/>
          </a:prstGeom>
          <a:solidFill>
            <a:schemeClr val="bg1">
              <a:alpha val="80000"/>
            </a:schemeClr>
          </a:solidFill>
          <a:ln>
            <a:noFill/>
          </a:ln>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vi-VN" sz="4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rPr>
              <a:t>TÌM HIỂU BÀI</a:t>
            </a:r>
            <a:endParaRPr lang="en-US" altLang="vi-VN" sz="4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Guani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randombar(horizontal)">
                                      <p:cBhvr>
                                        <p:cTn id="13" dur="1250"/>
                                        <p:tgtEl>
                                          <p:spTgt spid="14342"/>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childTnLst>
                          </p:cTn>
                        </p:par>
                        <p:par>
                          <p:cTn id="21" fill="hold">
                            <p:stCondLst>
                              <p:cond delay="1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
                                        </p:tgtEl>
                                        <p:attrNameLst>
                                          <p:attrName>ppt_x</p:attrName>
                                          <p:attrName>ppt_y</p:attrName>
                                        </p:attrNameLst>
                                      </p:cBhvr>
                                    </p:animMotion>
                                    <p:animEffect transition="in" filter="fade">
                                      <p:cBhvr>
                                        <p:cTn id="26" dur="1000"/>
                                        <p:tgtEl>
                                          <p:spTgt spid="12"/>
                                        </p:tgtEl>
                                      </p:cBhvr>
                                    </p:animEffect>
                                  </p:childTnLst>
                                </p:cTn>
                              </p:par>
                            </p:childTnLst>
                          </p:cTn>
                        </p:par>
                        <p:par>
                          <p:cTn id="27" fill="hold">
                            <p:stCondLst>
                              <p:cond delay="2000"/>
                            </p:stCondLst>
                            <p:childTnLst>
                              <p:par>
                                <p:cTn id="28" presetID="5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Scale>
                                      <p:cBhvr>
                                        <p:cTn id="3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7"/>
                                        </p:tgtEl>
                                        <p:attrNameLst>
                                          <p:attrName>ppt_x</p:attrName>
                                          <p:attrName>ppt_y</p:attrName>
                                        </p:attrNameLst>
                                      </p:cBhvr>
                                    </p:animMotion>
                                    <p:animEffect transition="in" filter="fade">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5781D4-BF88-467D-A093-4885F03B27D0}"/>
              </a:ext>
            </a:extLst>
          </p:cNvPr>
          <p:cNvGrpSpPr/>
          <p:nvPr/>
        </p:nvGrpSpPr>
        <p:grpSpPr>
          <a:xfrm>
            <a:off x="3912073" y="536944"/>
            <a:ext cx="8556531" cy="6858000"/>
            <a:chOff x="3738880" y="-119269"/>
            <a:chExt cx="8556531" cy="6858000"/>
          </a:xfrm>
        </p:grpSpPr>
        <p:pic>
          <p:nvPicPr>
            <p:cNvPr id="3" name="Picture 2" descr="A cake with a cartoon character on it&#10;&#10;Description automatically generated with low confidence">
              <a:extLst>
                <a:ext uri="{FF2B5EF4-FFF2-40B4-BE49-F238E27FC236}">
                  <a16:creationId xmlns:a16="http://schemas.microsoft.com/office/drawing/2014/main" id="{D0CCE269-1B4E-42BE-9FFC-6407A281B107}"/>
                </a:ext>
              </a:extLst>
            </p:cNvPr>
            <p:cNvPicPr>
              <a:picLocks noChangeAspect="1"/>
            </p:cNvPicPr>
            <p:nvPr/>
          </p:nvPicPr>
          <p:blipFill>
            <a:blip r:embed="rId2"/>
            <a:stretch>
              <a:fillRect/>
            </a:stretch>
          </p:blipFill>
          <p:spPr>
            <a:xfrm>
              <a:off x="3738880" y="-119269"/>
              <a:ext cx="8556531" cy="6858000"/>
            </a:xfrm>
            <a:prstGeom prst="rect">
              <a:avLst/>
            </a:prstGeom>
          </p:spPr>
        </p:pic>
        <p:sp>
          <p:nvSpPr>
            <p:cNvPr id="4" name="Rectangle 3">
              <a:extLst>
                <a:ext uri="{FF2B5EF4-FFF2-40B4-BE49-F238E27FC236}">
                  <a16:creationId xmlns:a16="http://schemas.microsoft.com/office/drawing/2014/main" id="{59CFEA68-0EA6-47B6-BB0C-C6AD4EC89CD2}"/>
                </a:ext>
              </a:extLst>
            </p:cNvPr>
            <p:cNvSpPr>
              <a:spLocks noChangeArrowheads="1"/>
            </p:cNvSpPr>
            <p:nvPr/>
          </p:nvSpPr>
          <p:spPr bwMode="auto">
            <a:xfrm>
              <a:off x="5293360" y="2428240"/>
              <a:ext cx="5293360" cy="302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900"/>
                </a:spcAft>
              </a:pPr>
              <a:r>
                <a:rPr lang="en-US" altLang="en-US" sz="3600" b="1">
                  <a:solidFill>
                    <a:srgbClr val="000000"/>
                  </a:solidFill>
                  <a:latin typeface="Times New Roman" panose="02020603050405020304" pitchFamily="18" charset="0"/>
                  <a:cs typeface="Times New Roman" panose="02020603050405020304" pitchFamily="18" charset="0"/>
                </a:rPr>
                <a:t>Chịu bỏ công sức và kiên trì mài sắt thì có ngày cây sắt ấy cũng sẽ trở thành kim. Chỉ cần kiên trì thì nhất định sẽ thành công.</a:t>
              </a:r>
              <a:endParaRPr lang="en-US" altLang="en-US" b="1">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42874A8-B0B5-4547-AD40-58BA1F9FC07E}"/>
              </a:ext>
            </a:extLst>
          </p:cNvPr>
          <p:cNvGrpSpPr/>
          <p:nvPr/>
        </p:nvGrpSpPr>
        <p:grpSpPr>
          <a:xfrm>
            <a:off x="74429" y="255182"/>
            <a:ext cx="6268720" cy="2647507"/>
            <a:chOff x="182760" y="223284"/>
            <a:chExt cx="6268720" cy="2647507"/>
          </a:xfrm>
        </p:grpSpPr>
        <p:pic>
          <p:nvPicPr>
            <p:cNvPr id="11" name="Picture 10" descr="A white circle with a black background&#10;&#10;Description automatically generated with low confidence">
              <a:extLst>
                <a:ext uri="{FF2B5EF4-FFF2-40B4-BE49-F238E27FC236}">
                  <a16:creationId xmlns:a16="http://schemas.microsoft.com/office/drawing/2014/main" id="{3800B17C-EA29-449D-AF16-313C3BE12D3F}"/>
                </a:ext>
              </a:extLst>
            </p:cNvPr>
            <p:cNvPicPr>
              <a:picLocks noChangeAspect="1"/>
            </p:cNvPicPr>
            <p:nvPr/>
          </p:nvPicPr>
          <p:blipFill>
            <a:blip r:embed="rId3"/>
            <a:stretch>
              <a:fillRect/>
            </a:stretch>
          </p:blipFill>
          <p:spPr>
            <a:xfrm flipH="1">
              <a:off x="182760" y="223284"/>
              <a:ext cx="6268718" cy="2647507"/>
            </a:xfrm>
            <a:prstGeom prst="rect">
              <a:avLst/>
            </a:prstGeom>
          </p:spPr>
        </p:pic>
        <p:sp>
          <p:nvSpPr>
            <p:cNvPr id="9" name="TextBox 8">
              <a:extLst>
                <a:ext uri="{FF2B5EF4-FFF2-40B4-BE49-F238E27FC236}">
                  <a16:creationId xmlns:a16="http://schemas.microsoft.com/office/drawing/2014/main" id="{5D189180-7DC4-4DA3-975E-E42041A3D89F}"/>
                </a:ext>
              </a:extLst>
            </p:cNvPr>
            <p:cNvSpPr txBox="1"/>
            <p:nvPr/>
          </p:nvSpPr>
          <p:spPr>
            <a:xfrm>
              <a:off x="182760" y="772386"/>
              <a:ext cx="6268720" cy="584775"/>
            </a:xfrm>
            <a:prstGeom prst="rect">
              <a:avLst/>
            </a:prstGeom>
            <a:noFill/>
          </p:spPr>
          <p:txBody>
            <a:bodyPr wrap="square">
              <a:spAutoFit/>
            </a:bodyPr>
            <a:lstStyle/>
            <a:p>
              <a:pPr algn="ctr"/>
              <a:r>
                <a:rPr lang="en-US" altLang="en-US" sz="3200" b="1">
                  <a:solidFill>
                    <a:srgbClr val="002060"/>
                  </a:solidFill>
                  <a:latin typeface="Times New Roman" panose="02020603050405020304" pitchFamily="18" charset="0"/>
                  <a:cs typeface="Times New Roman" panose="02020603050405020304" pitchFamily="18" charset="0"/>
                </a:rPr>
                <a:t>Có công mài sắt, có ngày nên kim.</a:t>
              </a:r>
              <a:endParaRPr lang="en-US" altLang="en-US" sz="3200" b="1">
                <a:solidFill>
                  <a:srgbClr val="002060"/>
                </a:solidFill>
                <a:latin typeface="Century Schoolbook" panose="02040604050505020304" pitchFamily="18" charset="0"/>
              </a:endParaRPr>
            </a:p>
          </p:txBody>
        </p:sp>
      </p:grpSp>
      <p:pic>
        <p:nvPicPr>
          <p:cNvPr id="16" name="Picture 15">
            <a:extLst>
              <a:ext uri="{FF2B5EF4-FFF2-40B4-BE49-F238E27FC236}">
                <a16:creationId xmlns:a16="http://schemas.microsoft.com/office/drawing/2014/main" id="{9D5CC93E-F188-45BF-BB85-DAD59AD588BE}"/>
              </a:ext>
            </a:extLst>
          </p:cNvPr>
          <p:cNvPicPr>
            <a:picLocks noChangeAspect="1"/>
          </p:cNvPicPr>
          <p:nvPr/>
        </p:nvPicPr>
        <p:blipFill>
          <a:blip r:embed="rId4"/>
          <a:srcRect/>
          <a:stretch/>
        </p:blipFill>
        <p:spPr>
          <a:xfrm flipH="1">
            <a:off x="946941" y="3052554"/>
            <a:ext cx="3156516" cy="3970459"/>
          </a:xfrm>
          <a:prstGeom prst="rect">
            <a:avLst/>
          </a:prstGeom>
        </p:spPr>
      </p:pic>
    </p:spTree>
    <p:extLst>
      <p:ext uri="{BB962C8B-B14F-4D97-AF65-F5344CB8AC3E}">
        <p14:creationId xmlns:p14="http://schemas.microsoft.com/office/powerpoint/2010/main" val="131191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923</Words>
  <Application>Microsoft Office PowerPoint</Application>
  <PresentationFormat>Widescreen</PresentationFormat>
  <Paragraphs>98</Paragraphs>
  <Slides>24</Slides>
  <Notes>3</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UVN Bach Tuyet Nang</vt:lpstr>
      <vt:lpstr>等线</vt:lpstr>
      <vt:lpstr>Times New Roman</vt:lpstr>
      <vt:lpstr>UTM Seagull</vt:lpstr>
      <vt:lpstr>UTM Colossalis</vt:lpstr>
      <vt:lpstr>Calibri</vt:lpstr>
      <vt:lpstr>Wingdings</vt:lpstr>
      <vt:lpstr>UTM Guanine</vt:lpstr>
      <vt:lpstr>Arial</vt:lpstr>
      <vt:lpstr>UTM Showcard</vt:lpstr>
      <vt:lpstr>#9Slide03 AllRoundGothic</vt:lpstr>
      <vt:lpstr>UTM Silk Script</vt:lpstr>
      <vt:lpstr>字魂70号-灵悦黑体</vt:lpstr>
      <vt:lpstr>Century Schoolbook</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chi thi nen</dc:title>
  <dc:subject>Tap doc 4</dc:subject>
  <dc:creator>KTUTS</dc:creator>
  <cp:keywords>YenVu</cp:keywords>
  <cp:lastModifiedBy>Nguyen Huu Hieu</cp:lastModifiedBy>
  <cp:revision>113</cp:revision>
  <dcterms:created xsi:type="dcterms:W3CDTF">2019-06-07T12:40:32Z</dcterms:created>
  <dcterms:modified xsi:type="dcterms:W3CDTF">2021-11-17T04:43:19Z</dcterms:modified>
  <cp:version>C08</cp:version>
</cp:coreProperties>
</file>